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96" r:id="rId17"/>
    <p:sldId id="273" r:id="rId18"/>
    <p:sldId id="274" r:id="rId19"/>
    <p:sldId id="275" r:id="rId20"/>
    <p:sldId id="276" r:id="rId21"/>
    <p:sldId id="277" r:id="rId22"/>
    <p:sldId id="311" r:id="rId23"/>
    <p:sldId id="278" r:id="rId24"/>
    <p:sldId id="313" r:id="rId25"/>
    <p:sldId id="279" r:id="rId26"/>
    <p:sldId id="280" r:id="rId27"/>
    <p:sldId id="282" r:id="rId28"/>
    <p:sldId id="281" r:id="rId29"/>
    <p:sldId id="283" r:id="rId30"/>
    <p:sldId id="284" r:id="rId31"/>
    <p:sldId id="285" r:id="rId32"/>
    <p:sldId id="286" r:id="rId33"/>
    <p:sldId id="287" r:id="rId34"/>
    <p:sldId id="295" r:id="rId35"/>
    <p:sldId id="288" r:id="rId36"/>
    <p:sldId id="312" r:id="rId37"/>
    <p:sldId id="289" r:id="rId38"/>
    <p:sldId id="290" r:id="rId39"/>
    <p:sldId id="291" r:id="rId40"/>
    <p:sldId id="314" r:id="rId41"/>
    <p:sldId id="292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956" y="-4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43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E41C1-8D0E-4F28-BA7B-5A863A004037}" type="datetimeFigureOut">
              <a:rPr lang="en-NZ" smtClean="0"/>
              <a:t>28/09/2012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202F7-6279-4B56-A3B1-F9BDBDDCEAA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49815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E41C1-8D0E-4F28-BA7B-5A863A004037}" type="datetimeFigureOut">
              <a:rPr lang="en-NZ" smtClean="0"/>
              <a:t>28/09/2012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202F7-6279-4B56-A3B1-F9BDBDDCEAA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10167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E41C1-8D0E-4F28-BA7B-5A863A004037}" type="datetimeFigureOut">
              <a:rPr lang="en-NZ" smtClean="0"/>
              <a:t>28/09/2012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202F7-6279-4B56-A3B1-F9BDBDDCEAA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20655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E41C1-8D0E-4F28-BA7B-5A863A004037}" type="datetimeFigureOut">
              <a:rPr lang="en-NZ" smtClean="0"/>
              <a:t>28/09/2012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202F7-6279-4B56-A3B1-F9BDBDDCEAA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90610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E41C1-8D0E-4F28-BA7B-5A863A004037}" type="datetimeFigureOut">
              <a:rPr lang="en-NZ" smtClean="0"/>
              <a:t>28/09/2012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202F7-6279-4B56-A3B1-F9BDBDDCEAA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45479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E41C1-8D0E-4F28-BA7B-5A863A004037}" type="datetimeFigureOut">
              <a:rPr lang="en-NZ" smtClean="0"/>
              <a:t>28/09/2012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202F7-6279-4B56-A3B1-F9BDBDDCEAA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825642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E41C1-8D0E-4F28-BA7B-5A863A004037}" type="datetimeFigureOut">
              <a:rPr lang="en-NZ" smtClean="0"/>
              <a:t>28/09/2012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202F7-6279-4B56-A3B1-F9BDBDDCEAA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15992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E41C1-8D0E-4F28-BA7B-5A863A004037}" type="datetimeFigureOut">
              <a:rPr lang="en-NZ" smtClean="0"/>
              <a:t>28/09/2012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202F7-6279-4B56-A3B1-F9BDBDDCEAA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96881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E41C1-8D0E-4F28-BA7B-5A863A004037}" type="datetimeFigureOut">
              <a:rPr lang="en-NZ" smtClean="0"/>
              <a:t>28/09/2012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202F7-6279-4B56-A3B1-F9BDBDDCEAA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990579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E41C1-8D0E-4F28-BA7B-5A863A004037}" type="datetimeFigureOut">
              <a:rPr lang="en-NZ" smtClean="0"/>
              <a:t>28/09/2012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202F7-6279-4B56-A3B1-F9BDBDDCEAA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831450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E41C1-8D0E-4F28-BA7B-5A863A004037}" type="datetimeFigureOut">
              <a:rPr lang="en-NZ" smtClean="0"/>
              <a:t>28/09/2012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202F7-6279-4B56-A3B1-F9BDBDDCEAA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59323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EE41C1-8D0E-4F28-BA7B-5A863A004037}" type="datetimeFigureOut">
              <a:rPr lang="en-NZ" smtClean="0"/>
              <a:t>28/09/2012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202F7-6279-4B56-A3B1-F9BDBDDCEAA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57082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Jock Jams - Lets Get Ready To Rumble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2100" end="193808.0625"/>
                  <p14:fade out="16000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83568" y="5733256"/>
            <a:ext cx="609600" cy="60960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827584" y="548680"/>
            <a:ext cx="7772400" cy="3384376"/>
          </a:xfrm>
          <a:prstGeom prst="rect">
            <a:avLst/>
          </a:prstGeom>
        </p:spPr>
        <p:txBody>
          <a:bodyPr vert="horz" lIns="45720" tIns="0" rIns="45720" bIns="0" anchor="b">
            <a:normAutofit fontScale="97500" lnSpcReduction="10000"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800" b="1" kern="1200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NZ" sz="12000" dirty="0" smtClean="0">
                <a:solidFill>
                  <a:srgbClr val="FF0000"/>
                </a:solidFill>
                <a:latin typeface="Comic Sans MS" pitchFamily="66" charset="0"/>
              </a:rPr>
              <a:t>Word Rumble</a:t>
            </a:r>
            <a:endParaRPr lang="en-NZ" sz="12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323528" y="4221088"/>
            <a:ext cx="8640960" cy="1584176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 algn="ctr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None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ysClr val="windowText" lastClr="000000">
                  <a:shade val="95000"/>
                </a:sysClr>
              </a:buClr>
              <a:buSzPct val="65000"/>
              <a:buFont typeface="Wingdings 2"/>
              <a:buNone/>
              <a:tabLst/>
              <a:defRPr/>
            </a:pPr>
            <a:r>
              <a:rPr kumimoji="0" lang="en-NZ" sz="5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Let’s get ready to rumble!!!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ysClr val="windowText" lastClr="000000">
                  <a:shade val="95000"/>
                </a:sysClr>
              </a:buClr>
              <a:buSzPct val="65000"/>
              <a:buFont typeface="Wingdings 2"/>
              <a:buNone/>
              <a:tabLst/>
              <a:defRPr/>
            </a:pPr>
            <a:r>
              <a:rPr lang="en-NZ" sz="5000" dirty="0" smtClean="0">
                <a:solidFill>
                  <a:sysClr val="window" lastClr="FFFFFF">
                    <a:lumMod val="75000"/>
                  </a:sysClr>
                </a:solidFill>
                <a:latin typeface="Comic Sans MS" pitchFamily="66" charset="0"/>
              </a:rPr>
              <a:t>Set </a:t>
            </a:r>
            <a:r>
              <a:rPr lang="en-NZ" sz="5000" dirty="0">
                <a:solidFill>
                  <a:sysClr val="window" lastClr="FFFFFF">
                    <a:lumMod val="75000"/>
                  </a:sysClr>
                </a:solidFill>
                <a:latin typeface="Comic Sans MS" pitchFamily="66" charset="0"/>
              </a:rPr>
              <a:t>Z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646" y="332655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9352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2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NZ" sz="12400" b="1" dirty="0" smtClean="0">
                <a:solidFill>
                  <a:srgbClr val="FF0000"/>
                </a:solidFill>
                <a:latin typeface="Comic Sans MS" pitchFamily="66" charset="0"/>
              </a:rPr>
              <a:t>conceited</a:t>
            </a:r>
            <a:endParaRPr lang="en-NZ" sz="12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19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NZ" sz="10000" b="1" dirty="0" smtClean="0">
                <a:solidFill>
                  <a:srgbClr val="FF0000"/>
                </a:solidFill>
                <a:latin typeface="Comic Sans MS" pitchFamily="66" charset="0"/>
              </a:rPr>
              <a:t>deteriorating</a:t>
            </a:r>
            <a:endParaRPr lang="en-NZ" sz="1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NZ" sz="9900" b="1" dirty="0" smtClean="0">
                <a:solidFill>
                  <a:srgbClr val="FF0000"/>
                </a:solidFill>
                <a:latin typeface="Comic Sans MS" pitchFamily="66" charset="0"/>
              </a:rPr>
              <a:t>dissemination</a:t>
            </a:r>
            <a:endParaRPr lang="en-NZ" sz="99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NZ" sz="20600" b="1" dirty="0" smtClean="0">
                <a:solidFill>
                  <a:srgbClr val="FF0000"/>
                </a:solidFill>
                <a:latin typeface="Comic Sans MS" pitchFamily="66" charset="0"/>
              </a:rPr>
              <a:t>forfeit</a:t>
            </a:r>
            <a:endParaRPr lang="en-NZ" sz="206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86814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NZ" sz="14900" b="1" dirty="0" smtClean="0">
                <a:solidFill>
                  <a:srgbClr val="FF0000"/>
                </a:solidFill>
                <a:latin typeface="Comic Sans MS" pitchFamily="66" charset="0"/>
              </a:rPr>
              <a:t>hierarchy</a:t>
            </a:r>
            <a:endParaRPr lang="en-NZ" sz="149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NZ" sz="16600" b="1" dirty="0" smtClean="0">
                <a:solidFill>
                  <a:srgbClr val="FF0000"/>
                </a:solidFill>
                <a:latin typeface="Comic Sans MS" pitchFamily="66" charset="0"/>
              </a:rPr>
              <a:t>inoculate</a:t>
            </a:r>
            <a:endParaRPr lang="en-NZ" sz="166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8144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NZ" sz="19900" b="1" dirty="0" smtClean="0">
                <a:solidFill>
                  <a:srgbClr val="FF0000"/>
                </a:solidFill>
                <a:latin typeface="Comic Sans MS" pitchFamily="66" charset="0"/>
              </a:rPr>
              <a:t>larynx</a:t>
            </a:r>
            <a:endParaRPr lang="en-NZ" sz="199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38284"/>
            <a:ext cx="1431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NZ" sz="17300" b="1" dirty="0" smtClean="0">
                <a:solidFill>
                  <a:srgbClr val="FF0000"/>
                </a:solidFill>
                <a:latin typeface="Comic Sans MS" pitchFamily="66" charset="0"/>
              </a:rPr>
              <a:t>liaison</a:t>
            </a:r>
            <a:endParaRPr lang="en-NZ" sz="173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NZ" sz="20400" b="1" dirty="0" smtClean="0">
                <a:solidFill>
                  <a:srgbClr val="FF0000"/>
                </a:solidFill>
                <a:latin typeface="Comic Sans MS" pitchFamily="66" charset="0"/>
              </a:rPr>
              <a:t>malign</a:t>
            </a:r>
            <a:endParaRPr lang="en-NZ" sz="20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endParaRPr lang="en-NZ" sz="120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marL="0" indent="0" algn="ctr">
              <a:buNone/>
            </a:pPr>
            <a:endParaRPr lang="en-NZ" sz="12000" b="1" dirty="0">
              <a:solidFill>
                <a:srgbClr val="FF0000"/>
              </a:solidFill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NZ" sz="13800" b="1" dirty="0" smtClean="0">
                <a:solidFill>
                  <a:srgbClr val="FF0000"/>
                </a:solidFill>
                <a:latin typeface="Comic Sans MS" pitchFamily="66" charset="0"/>
              </a:rPr>
              <a:t>manoeuvre</a:t>
            </a:r>
            <a:endParaRPr lang="en-NZ" sz="16600" b="1" dirty="0">
              <a:solidFill>
                <a:srgbClr val="FF0000"/>
              </a:solidFill>
              <a:latin typeface="Comic Sans MS" pitchFamily="66" charset="0"/>
            </a:endParaRPr>
          </a:p>
          <a:p>
            <a:pPr marL="0" indent="0" algn="ctr">
              <a:buNone/>
            </a:pPr>
            <a:endParaRPr lang="en-NZ" sz="25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220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NZ" sz="16600" b="1" dirty="0" smtClean="0">
                <a:solidFill>
                  <a:srgbClr val="FF0000"/>
                </a:solidFill>
                <a:latin typeface="Comic Sans MS" pitchFamily="66" charset="0"/>
              </a:rPr>
              <a:t>abysmal</a:t>
            </a:r>
            <a:endParaRPr lang="en-NZ" sz="166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32656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9488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NZ" sz="13800" b="1" dirty="0" smtClean="0">
                <a:solidFill>
                  <a:srgbClr val="FF0000"/>
                </a:solidFill>
                <a:latin typeface="Comic Sans MS" pitchFamily="66" charset="0"/>
              </a:rPr>
              <a:t>nauseous</a:t>
            </a:r>
            <a:endParaRPr lang="en-NZ" sz="13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NZ" sz="13300" b="1" dirty="0" smtClean="0">
                <a:solidFill>
                  <a:srgbClr val="FF0000"/>
                </a:solidFill>
                <a:latin typeface="Comic Sans MS" pitchFamily="66" charset="0"/>
              </a:rPr>
              <a:t>ostensibly</a:t>
            </a:r>
            <a:endParaRPr lang="en-NZ" sz="133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NZ" sz="11800" b="1" dirty="0" smtClean="0">
                <a:solidFill>
                  <a:srgbClr val="FF0000"/>
                </a:solidFill>
                <a:latin typeface="Comic Sans MS" pitchFamily="66" charset="0"/>
              </a:rPr>
              <a:t>ostentatious</a:t>
            </a:r>
            <a:endParaRPr lang="en-NZ" sz="11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9423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1494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28800"/>
            <a:ext cx="9144000" cy="4525963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NZ" sz="14400" b="1" dirty="0" smtClean="0">
                <a:solidFill>
                  <a:srgbClr val="FF0000"/>
                </a:solidFill>
                <a:latin typeface="Comic Sans MS" pitchFamily="66" charset="0"/>
              </a:rPr>
              <a:t>paradigm</a:t>
            </a:r>
            <a:endParaRPr lang="en-NZ" sz="14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NZ" sz="13900" b="1" dirty="0" smtClean="0">
                <a:solidFill>
                  <a:srgbClr val="FF0000"/>
                </a:solidFill>
                <a:latin typeface="Comic Sans MS" pitchFamily="66" charset="0"/>
              </a:rPr>
              <a:t>pasteurise</a:t>
            </a:r>
            <a:endParaRPr lang="en-NZ" sz="139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32656"/>
            <a:ext cx="1431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7835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NZ" sz="14400" b="1" dirty="0" smtClean="0">
                <a:solidFill>
                  <a:srgbClr val="FF0000"/>
                </a:solidFill>
                <a:latin typeface="Comic Sans MS" pitchFamily="66" charset="0"/>
              </a:rPr>
              <a:t>patriarch</a:t>
            </a:r>
            <a:endParaRPr lang="en-NZ" sz="14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NZ" sz="12000" b="1" dirty="0" smtClean="0">
                <a:solidFill>
                  <a:srgbClr val="FF0000"/>
                </a:solidFill>
                <a:latin typeface="Comic Sans MS" pitchFamily="66" charset="0"/>
              </a:rPr>
              <a:t>penitentiary</a:t>
            </a:r>
            <a:endParaRPr lang="en-NZ" sz="12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89451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56792"/>
            <a:ext cx="9144000" cy="4525963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NZ" sz="13800" b="1" dirty="0" smtClean="0">
                <a:solidFill>
                  <a:srgbClr val="FF0000"/>
                </a:solidFill>
                <a:latin typeface="Comic Sans MS" pitchFamily="66" charset="0"/>
              </a:rPr>
              <a:t>personnel</a:t>
            </a:r>
            <a:endParaRPr lang="en-NZ" sz="13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19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NZ" sz="16600" b="1" dirty="0" smtClean="0">
                <a:solidFill>
                  <a:srgbClr val="FF0000"/>
                </a:solidFill>
                <a:latin typeface="Comic Sans MS" pitchFamily="66" charset="0"/>
              </a:rPr>
              <a:t>phlegm</a:t>
            </a:r>
            <a:endParaRPr lang="en-NZ" sz="166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62307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NZ" sz="11800" b="1" dirty="0" smtClean="0">
                <a:solidFill>
                  <a:srgbClr val="FF0000"/>
                </a:solidFill>
                <a:latin typeface="Comic Sans MS" pitchFamily="66" charset="0"/>
              </a:rPr>
              <a:t>professional</a:t>
            </a:r>
            <a:endParaRPr lang="en-NZ" sz="11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NZ" sz="16600" b="1" dirty="0" smtClean="0">
                <a:solidFill>
                  <a:srgbClr val="FF0000"/>
                </a:solidFill>
                <a:latin typeface="Comic Sans MS" pitchFamily="66" charset="0"/>
              </a:rPr>
              <a:t>affidavit</a:t>
            </a:r>
            <a:endParaRPr lang="en-NZ" sz="115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9627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NZ" sz="10000" b="1" dirty="0" smtClean="0">
                <a:solidFill>
                  <a:srgbClr val="FF0000"/>
                </a:solidFill>
                <a:latin typeface="Comic Sans MS" pitchFamily="66" charset="0"/>
              </a:rPr>
              <a:t>questionnaire</a:t>
            </a:r>
            <a:endParaRPr lang="en-NZ" sz="72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64639"/>
            <a:ext cx="1431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NZ" sz="12000" b="1" dirty="0" smtClean="0">
                <a:solidFill>
                  <a:srgbClr val="FF0000"/>
                </a:solidFill>
                <a:latin typeface="Comic Sans MS" pitchFamily="66" charset="0"/>
              </a:rPr>
              <a:t>sacrilegious</a:t>
            </a:r>
            <a:endParaRPr lang="en-NZ" sz="12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7908" y="317096"/>
            <a:ext cx="1431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NZ" sz="9600" b="1" dirty="0" smtClean="0">
                <a:solidFill>
                  <a:srgbClr val="FF0000"/>
                </a:solidFill>
                <a:latin typeface="Comic Sans MS" pitchFamily="66" charset="0"/>
              </a:rPr>
              <a:t>simultaneously</a:t>
            </a:r>
            <a:endParaRPr lang="en-NZ" sz="96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4512" y="260648"/>
            <a:ext cx="1431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NZ" sz="19000" b="1" dirty="0" smtClean="0">
                <a:solidFill>
                  <a:srgbClr val="FF0000"/>
                </a:solidFill>
                <a:latin typeface="Comic Sans MS" pitchFamily="66" charset="0"/>
              </a:rPr>
              <a:t>surgeon</a:t>
            </a:r>
            <a:endParaRPr lang="en-NZ" sz="19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60648"/>
            <a:ext cx="1431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NZ" sz="12000" b="1" dirty="0" smtClean="0">
                <a:solidFill>
                  <a:srgbClr val="FF0000"/>
                </a:solidFill>
                <a:latin typeface="Comic Sans MS" pitchFamily="66" charset="0"/>
              </a:rPr>
              <a:t>surveillance</a:t>
            </a:r>
            <a:endParaRPr lang="en-NZ" sz="12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32656"/>
            <a:ext cx="1431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NZ" sz="12400" b="1" dirty="0" smtClean="0">
                <a:solidFill>
                  <a:srgbClr val="FF0000"/>
                </a:solidFill>
                <a:latin typeface="Comic Sans MS" pitchFamily="66" charset="0"/>
              </a:rPr>
              <a:t>terrarium</a:t>
            </a:r>
            <a:endParaRPr lang="en-NZ" sz="12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39072"/>
            <a:ext cx="1431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NZ" sz="9600" b="1" dirty="0" smtClean="0">
                <a:solidFill>
                  <a:srgbClr val="FF0000"/>
                </a:solidFill>
                <a:latin typeface="Comic Sans MS" pitchFamily="66" charset="0"/>
              </a:rPr>
              <a:t>transfiguration</a:t>
            </a:r>
            <a:endParaRPr lang="en-NZ" sz="96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38284"/>
            <a:ext cx="1431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3139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NZ" sz="12000" b="1" dirty="0" smtClean="0">
                <a:solidFill>
                  <a:srgbClr val="FF0000"/>
                </a:solidFill>
                <a:latin typeface="Comic Sans MS" pitchFamily="66" charset="0"/>
              </a:rPr>
              <a:t>variegated</a:t>
            </a:r>
            <a:endParaRPr lang="en-NZ" sz="12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19" y="332656"/>
            <a:ext cx="1431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NZ" sz="16600" b="1" dirty="0" smtClean="0">
                <a:solidFill>
                  <a:srgbClr val="FF0000"/>
                </a:solidFill>
                <a:latin typeface="Comic Sans MS" pitchFamily="66" charset="0"/>
              </a:rPr>
              <a:t>verbiage</a:t>
            </a:r>
            <a:endParaRPr lang="en-NZ" sz="166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32656"/>
            <a:ext cx="1431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NZ" sz="12500" b="1" dirty="0" smtClean="0">
                <a:solidFill>
                  <a:srgbClr val="FF0000"/>
                </a:solidFill>
                <a:latin typeface="Comic Sans MS" pitchFamily="66" charset="0"/>
              </a:rPr>
              <a:t>voluminous</a:t>
            </a:r>
            <a:endParaRPr lang="en-NZ" sz="125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86033"/>
            <a:ext cx="1431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NZ" sz="11500" b="1" dirty="0" smtClean="0">
                <a:solidFill>
                  <a:srgbClr val="FF0000"/>
                </a:solidFill>
                <a:latin typeface="Comic Sans MS" pitchFamily="66" charset="0"/>
              </a:rPr>
              <a:t>bureaucratic</a:t>
            </a:r>
            <a:endParaRPr lang="en-NZ" sz="115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7158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NZ" sz="20000" b="1" dirty="0" smtClean="0">
                <a:solidFill>
                  <a:srgbClr val="FF0000"/>
                </a:solidFill>
                <a:latin typeface="Comic Sans MS" pitchFamily="66" charset="0"/>
              </a:rPr>
              <a:t>zealot</a:t>
            </a:r>
            <a:endParaRPr lang="en-NZ" sz="2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32656"/>
            <a:ext cx="1431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240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NZ" sz="20000" b="1" dirty="0" smtClean="0">
                <a:solidFill>
                  <a:srgbClr val="FF0000"/>
                </a:solidFill>
                <a:latin typeface="Comic Sans MS" pitchFamily="66" charset="0"/>
              </a:rPr>
              <a:t>zoology</a:t>
            </a:r>
            <a:endParaRPr lang="en-NZ" sz="2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32656"/>
            <a:ext cx="1431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NZ" sz="14400" b="1" dirty="0" smtClean="0">
                <a:solidFill>
                  <a:srgbClr val="FF0000"/>
                </a:solidFill>
                <a:latin typeface="Comic Sans MS" pitchFamily="66" charset="0"/>
              </a:rPr>
              <a:t>cacophony</a:t>
            </a:r>
            <a:endParaRPr lang="en-NZ" sz="14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73426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04" y="1628800"/>
            <a:ext cx="9144000" cy="4525963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NZ" sz="16600" b="1" dirty="0" smtClean="0">
                <a:solidFill>
                  <a:srgbClr val="FF0000"/>
                </a:solidFill>
                <a:latin typeface="Comic Sans MS" pitchFamily="66" charset="0"/>
              </a:rPr>
              <a:t>caffeine</a:t>
            </a:r>
            <a:endParaRPr lang="en-NZ" sz="166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76450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NZ" sz="19900" b="1" dirty="0" smtClean="0">
                <a:solidFill>
                  <a:srgbClr val="FF0000"/>
                </a:solidFill>
                <a:latin typeface="Comic Sans MS" pitchFamily="66" charset="0"/>
              </a:rPr>
              <a:t>caucus</a:t>
            </a:r>
            <a:endParaRPr lang="en-NZ" sz="199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7914" y="273426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NZ" sz="19900" b="1" dirty="0" smtClean="0">
                <a:solidFill>
                  <a:srgbClr val="FF0000"/>
                </a:solidFill>
                <a:latin typeface="Comic Sans MS" pitchFamily="66" charset="0"/>
              </a:rPr>
              <a:t>chasm</a:t>
            </a:r>
            <a:endParaRPr lang="en-NZ" sz="199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7025" y="280377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56792"/>
            <a:ext cx="9144000" cy="4525963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NZ" sz="14400" b="1" dirty="0" smtClean="0">
                <a:solidFill>
                  <a:srgbClr val="FF0000"/>
                </a:solidFill>
                <a:latin typeface="Comic Sans MS" pitchFamily="66" charset="0"/>
              </a:rPr>
              <a:t>cognisant</a:t>
            </a:r>
            <a:endParaRPr lang="en-NZ" sz="14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884</TotalTime>
  <Words>50</Words>
  <Application>Microsoft Office PowerPoint</Application>
  <PresentationFormat>On-screen Show (4:3)</PresentationFormat>
  <Paragraphs>45</Paragraphs>
  <Slides>41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Te Awamutu Primary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Word Rumble</dc:title>
  <dc:creator>Katie Goodridge</dc:creator>
  <cp:lastModifiedBy>Library</cp:lastModifiedBy>
  <cp:revision>61</cp:revision>
  <dcterms:created xsi:type="dcterms:W3CDTF">2011-08-23T22:45:34Z</dcterms:created>
  <dcterms:modified xsi:type="dcterms:W3CDTF">2012-09-28T01:04:07Z</dcterms:modified>
</cp:coreProperties>
</file>