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95" r:id="rId34"/>
    <p:sldId id="288" r:id="rId35"/>
    <p:sldId id="312" r:id="rId36"/>
    <p:sldId id="289" r:id="rId37"/>
    <p:sldId id="290" r:id="rId38"/>
    <p:sldId id="291" r:id="rId39"/>
    <p:sldId id="292" r:id="rId40"/>
    <p:sldId id="313" r:id="rId41"/>
    <p:sldId id="31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Y</a:t>
            </a:r>
            <a:endParaRPr lang="en-NZ" sz="5000" dirty="0">
              <a:solidFill>
                <a:sysClr val="window" lastClr="FFFFFF">
                  <a:lumMod val="75000"/>
                </a:sys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400" b="1" dirty="0" smtClean="0">
                <a:solidFill>
                  <a:srgbClr val="FF0000"/>
                </a:solidFill>
                <a:latin typeface="Comic Sans MS" pitchFamily="66" charset="0"/>
              </a:rPr>
              <a:t>courageous</a:t>
            </a:r>
            <a:endParaRPr lang="en-NZ" sz="1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criticism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22200" b="1" dirty="0" smtClean="0">
                <a:solidFill>
                  <a:srgbClr val="FF0000"/>
                </a:solidFill>
                <a:latin typeface="Comic Sans MS" pitchFamily="66" charset="0"/>
              </a:rPr>
              <a:t>encore</a:t>
            </a:r>
            <a:endParaRPr lang="en-NZ" sz="2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20600" b="1" dirty="0" smtClean="0">
                <a:solidFill>
                  <a:srgbClr val="FF0000"/>
                </a:solidFill>
                <a:latin typeface="Comic Sans MS" pitchFamily="66" charset="0"/>
              </a:rPr>
              <a:t>eulogy</a:t>
            </a:r>
            <a:endParaRPr lang="en-NZ" sz="20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900" b="1" dirty="0" smtClean="0">
                <a:solidFill>
                  <a:srgbClr val="FF0000"/>
                </a:solidFill>
                <a:latin typeface="Comic Sans MS" pitchFamily="66" charset="0"/>
              </a:rPr>
              <a:t>euphoric</a:t>
            </a:r>
            <a:endParaRPr lang="en-NZ" sz="14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grievous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gullible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hazardous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800" b="1" dirty="0" smtClean="0">
                <a:solidFill>
                  <a:srgbClr val="FF0000"/>
                </a:solidFill>
                <a:latin typeface="Comic Sans MS" pitchFamily="66" charset="0"/>
              </a:rPr>
              <a:t>infinitesimal</a:t>
            </a:r>
            <a:endParaRPr lang="en-NZ" sz="1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n-NZ" sz="1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8800" b="1" dirty="0" smtClean="0">
                <a:solidFill>
                  <a:srgbClr val="FF0000"/>
                </a:solidFill>
                <a:latin typeface="Comic Sans MS" pitchFamily="66" charset="0"/>
              </a:rPr>
              <a:t>interchangeable</a:t>
            </a:r>
            <a:endParaRPr lang="en-NZ" sz="96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aggravate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intravenous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3300" b="1" dirty="0" smtClean="0">
                <a:solidFill>
                  <a:srgbClr val="FF0000"/>
                </a:solidFill>
                <a:latin typeface="Comic Sans MS" pitchFamily="66" charset="0"/>
              </a:rPr>
              <a:t>jeopardise</a:t>
            </a:r>
            <a:endParaRPr lang="en-NZ" sz="13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9800" b="1" dirty="0" smtClean="0">
                <a:solidFill>
                  <a:srgbClr val="FF0000"/>
                </a:solidFill>
                <a:latin typeface="Comic Sans MS" pitchFamily="66" charset="0"/>
              </a:rPr>
              <a:t>onomatopoeia</a:t>
            </a:r>
            <a:endParaRPr lang="en-NZ" sz="9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perjury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predicament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20300" b="1" dirty="0" smtClean="0">
                <a:solidFill>
                  <a:srgbClr val="FF0000"/>
                </a:solidFill>
                <a:latin typeface="Comic Sans MS" pitchFamily="66" charset="0"/>
              </a:rPr>
              <a:t>prestige</a:t>
            </a:r>
            <a:endParaRPr lang="en-NZ" sz="20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pseudonym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referral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200" b="1" dirty="0" smtClean="0">
                <a:solidFill>
                  <a:srgbClr val="FF0000"/>
                </a:solidFill>
                <a:latin typeface="Comic Sans MS" pitchFamily="66" charset="0"/>
              </a:rPr>
              <a:t>reminisce</a:t>
            </a:r>
            <a:endParaRPr lang="en-NZ" sz="14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000" b="1" dirty="0" smtClean="0">
                <a:solidFill>
                  <a:srgbClr val="FF0000"/>
                </a:solidFill>
                <a:latin typeface="Comic Sans MS" pitchFamily="66" charset="0"/>
              </a:rPr>
              <a:t>rambunctious</a:t>
            </a:r>
            <a:endParaRPr lang="en-NZ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9600" b="1" dirty="0" smtClean="0">
                <a:solidFill>
                  <a:srgbClr val="FF0000"/>
                </a:solidFill>
                <a:latin typeface="Comic Sans MS" pitchFamily="66" charset="0"/>
              </a:rPr>
              <a:t>ambidextrous</a:t>
            </a:r>
            <a:endParaRPr lang="en-NZ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saccharin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souvenir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9000" b="1" dirty="0" smtClean="0">
                <a:solidFill>
                  <a:srgbClr val="FF0000"/>
                </a:solidFill>
                <a:latin typeface="Comic Sans MS" pitchFamily="66" charset="0"/>
              </a:rPr>
              <a:t>stoic</a:t>
            </a:r>
            <a:endParaRPr lang="en-NZ" sz="19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subpoena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400" b="1" dirty="0" smtClean="0">
                <a:solidFill>
                  <a:srgbClr val="FF0000"/>
                </a:solidFill>
                <a:latin typeface="Comic Sans MS" pitchFamily="66" charset="0"/>
              </a:rPr>
              <a:t>substantial</a:t>
            </a:r>
            <a:endParaRPr lang="en-NZ" sz="1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0000" b="1" dirty="0" smtClean="0">
                <a:solidFill>
                  <a:srgbClr val="FF0000"/>
                </a:solidFill>
                <a:latin typeface="Comic Sans MS" pitchFamily="66" charset="0"/>
              </a:rPr>
              <a:t>subterranean</a:t>
            </a:r>
            <a:endParaRPr lang="en-NZ" sz="1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tarpaulin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translucent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8000" b="1" dirty="0" smtClean="0">
                <a:solidFill>
                  <a:srgbClr val="FF0000"/>
                </a:solidFill>
                <a:latin typeface="Comic Sans MS" pitchFamily="66" charset="0"/>
              </a:rPr>
              <a:t>tyrant</a:t>
            </a:r>
            <a:endParaRPr lang="en-NZ" sz="1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0000" b="1" dirty="0" smtClean="0">
                <a:solidFill>
                  <a:srgbClr val="FF0000"/>
                </a:solidFill>
                <a:latin typeface="Comic Sans MS" pitchFamily="66" charset="0"/>
              </a:rPr>
              <a:t>valet</a:t>
            </a:r>
            <a:endParaRPr lang="en-NZ" sz="2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belligerent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700" b="1" dirty="0" smtClean="0">
                <a:solidFill>
                  <a:srgbClr val="FF0000"/>
                </a:solidFill>
                <a:latin typeface="Comic Sans MS" pitchFamily="66" charset="0"/>
              </a:rPr>
              <a:t>versatile</a:t>
            </a:r>
            <a:endParaRPr lang="en-NZ" sz="16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8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600" b="1" dirty="0" smtClean="0">
                <a:solidFill>
                  <a:srgbClr val="FF0000"/>
                </a:solidFill>
                <a:latin typeface="Comic Sans MS" pitchFamily="66" charset="0"/>
              </a:rPr>
              <a:t>vinaigrette</a:t>
            </a:r>
            <a:endParaRPr lang="en-NZ" sz="1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4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bizarre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04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colloquial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colossal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commiserate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corpuscle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50</Words>
  <Application>Microsoft Office PowerPoint</Application>
  <PresentationFormat>On-screen Show (4:3)</PresentationFormat>
  <Paragraphs>45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59</cp:revision>
  <dcterms:created xsi:type="dcterms:W3CDTF">2011-08-23T22:45:34Z</dcterms:created>
  <dcterms:modified xsi:type="dcterms:W3CDTF">2012-09-28T00:51:05Z</dcterms:modified>
</cp:coreProperties>
</file>