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300" b="1" dirty="0" smtClean="0">
                <a:solidFill>
                  <a:srgbClr val="FF0000"/>
                </a:solidFill>
                <a:latin typeface="Comic Sans MS" pitchFamily="66" charset="0"/>
              </a:rPr>
              <a:t>controversial</a:t>
            </a:r>
            <a:endParaRPr lang="en-NZ" sz="10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deceitful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5400" b="1" dirty="0" smtClean="0">
                <a:solidFill>
                  <a:srgbClr val="FF0000"/>
                </a:solidFill>
                <a:latin typeface="Comic Sans MS" pitchFamily="66" charset="0"/>
              </a:rPr>
              <a:t>dilemma</a:t>
            </a:r>
            <a:endParaRPr lang="en-NZ" sz="1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9900" b="1" dirty="0" smtClean="0">
                <a:solidFill>
                  <a:srgbClr val="FF0000"/>
                </a:solidFill>
                <a:latin typeface="Comic Sans MS" pitchFamily="66" charset="0"/>
              </a:rPr>
              <a:t>effervescence</a:t>
            </a:r>
            <a:endParaRPr lang="en-NZ" sz="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foreseeable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gargantuan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ghetto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inconceivable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9800" b="1" dirty="0" smtClean="0">
                <a:solidFill>
                  <a:srgbClr val="FF0000"/>
                </a:solidFill>
                <a:latin typeface="Comic Sans MS" pitchFamily="66" charset="0"/>
              </a:rPr>
              <a:t>interpretation</a:t>
            </a:r>
            <a:endParaRPr lang="en-NZ" sz="9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irrelevant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abbreviate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instalment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100" b="1" dirty="0" smtClean="0">
                <a:solidFill>
                  <a:srgbClr val="FF0000"/>
                </a:solidFill>
                <a:latin typeface="Comic Sans MS" pitchFamily="66" charset="0"/>
              </a:rPr>
              <a:t>kaleidoscope</a:t>
            </a:r>
            <a:endParaRPr lang="en-NZ" sz="11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mannequin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mediocre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mementoes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300" b="1" dirty="0" smtClean="0">
                <a:solidFill>
                  <a:srgbClr val="FF0000"/>
                </a:solidFill>
                <a:latin typeface="Comic Sans MS" pitchFamily="66" charset="0"/>
              </a:rPr>
              <a:t>naive</a:t>
            </a:r>
            <a:endParaRPr lang="en-NZ" sz="20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neutral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occurrence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200" b="1" dirty="0" smtClean="0">
                <a:solidFill>
                  <a:srgbClr val="FF0000"/>
                </a:solidFill>
                <a:latin typeface="Comic Sans MS" pitchFamily="66" charset="0"/>
              </a:rPr>
              <a:t>perceive</a:t>
            </a:r>
            <a:endParaRPr lang="en-NZ" sz="1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picturesque</a:t>
            </a:r>
            <a:endParaRPr lang="en-NZ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auspicious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preliminary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preposterous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800" b="1" dirty="0" smtClean="0">
                <a:solidFill>
                  <a:srgbClr val="FF0000"/>
                </a:solidFill>
                <a:latin typeface="Comic Sans MS" pitchFamily="66" charset="0"/>
              </a:rPr>
              <a:t>receipt</a:t>
            </a:r>
            <a:endParaRPr lang="en-NZ" sz="15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400" b="1" dirty="0" smtClean="0">
                <a:solidFill>
                  <a:srgbClr val="FF0000"/>
                </a:solidFill>
                <a:latin typeface="Comic Sans MS" pitchFamily="66" charset="0"/>
              </a:rPr>
              <a:t>reign</a:t>
            </a:r>
            <a:endParaRPr lang="en-NZ" sz="20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300" b="1" dirty="0" smtClean="0">
                <a:solidFill>
                  <a:srgbClr val="FF0000"/>
                </a:solidFill>
                <a:latin typeface="Comic Sans MS" pitchFamily="66" charset="0"/>
              </a:rPr>
              <a:t>repercussion</a:t>
            </a:r>
            <a:endParaRPr lang="en-NZ" sz="10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resilient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surveillance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sleuth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500" b="1" dirty="0" smtClean="0">
                <a:solidFill>
                  <a:srgbClr val="FF0000"/>
                </a:solidFill>
                <a:latin typeface="Comic Sans MS" pitchFamily="66" charset="0"/>
              </a:rPr>
              <a:t>tournament</a:t>
            </a:r>
            <a:endParaRPr lang="en-NZ" sz="12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vengeance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cancellation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caricature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commemorate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commiserate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committee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compassionate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48</Words>
  <Application>Microsoft Office PowerPoint</Application>
  <PresentationFormat>On-screen Show (4:3)</PresentationFormat>
  <Paragraphs>43</Paragraphs>
  <Slides>39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57</cp:revision>
  <dcterms:created xsi:type="dcterms:W3CDTF">2011-08-23T22:45:34Z</dcterms:created>
  <dcterms:modified xsi:type="dcterms:W3CDTF">2012-09-28T00:39:07Z</dcterms:modified>
</cp:coreProperties>
</file>