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95" r:id="rId34"/>
    <p:sldId id="288" r:id="rId35"/>
    <p:sldId id="312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5200" b="1" dirty="0" smtClean="0">
                <a:solidFill>
                  <a:srgbClr val="FF0000"/>
                </a:solidFill>
                <a:latin typeface="Comic Sans MS" pitchFamily="66" charset="0"/>
              </a:rPr>
              <a:t>coax</a:t>
            </a:r>
            <a:endParaRPr lang="en-NZ" sz="25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connoisseur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0700" b="1" dirty="0" smtClean="0">
                <a:solidFill>
                  <a:srgbClr val="FF0000"/>
                </a:solidFill>
                <a:latin typeface="Comic Sans MS" pitchFamily="66" charset="0"/>
              </a:rPr>
              <a:t>constellation</a:t>
            </a:r>
            <a:endParaRPr lang="en-NZ" sz="10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0700" b="1" dirty="0" smtClean="0">
                <a:solidFill>
                  <a:srgbClr val="FF0000"/>
                </a:solidFill>
                <a:latin typeface="Comic Sans MS" pitchFamily="66" charset="0"/>
              </a:rPr>
              <a:t>co-operation</a:t>
            </a:r>
            <a:endParaRPr lang="en-NZ" sz="10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corporation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cynic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encouragement</a:t>
            </a:r>
            <a:endParaRPr lang="en-NZ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entrepreneur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100" b="1" dirty="0" smtClean="0">
                <a:solidFill>
                  <a:srgbClr val="FF0000"/>
                </a:solidFill>
                <a:latin typeface="Comic Sans MS" pitchFamily="66" charset="0"/>
              </a:rPr>
              <a:t>foreigners</a:t>
            </a:r>
            <a:endParaRPr lang="en-NZ" sz="14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NZ" sz="1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forfeit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achievement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guarantee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7200" b="1" dirty="0" smtClean="0">
                <a:solidFill>
                  <a:srgbClr val="FF0000"/>
                </a:solidFill>
                <a:latin typeface="Comic Sans MS" pitchFamily="66" charset="0"/>
              </a:rPr>
              <a:t>harass</a:t>
            </a:r>
            <a:endParaRPr lang="en-NZ" sz="1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0000" b="1" dirty="0" smtClean="0">
                <a:solidFill>
                  <a:srgbClr val="FF0000"/>
                </a:solidFill>
                <a:latin typeface="Comic Sans MS" pitchFamily="66" charset="0"/>
              </a:rPr>
              <a:t>liaison</a:t>
            </a:r>
            <a:endParaRPr lang="en-NZ" sz="2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limousine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err="1" smtClean="0">
                <a:solidFill>
                  <a:srgbClr val="FF0000"/>
                </a:solidFill>
                <a:latin typeface="Comic Sans MS" pitchFamily="66" charset="0"/>
              </a:rPr>
              <a:t>millinium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100" b="1" dirty="0" smtClean="0">
                <a:solidFill>
                  <a:srgbClr val="FF0000"/>
                </a:solidFill>
                <a:latin typeface="Comic Sans MS" pitchFamily="66" charset="0"/>
              </a:rPr>
              <a:t>miniscule</a:t>
            </a:r>
            <a:endParaRPr lang="en-NZ" sz="14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nuisance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7000" b="1" dirty="0" err="1" smtClean="0">
                <a:solidFill>
                  <a:srgbClr val="FF0000"/>
                </a:solidFill>
                <a:latin typeface="Comic Sans MS" pitchFamily="66" charset="0"/>
              </a:rPr>
              <a:t>opague</a:t>
            </a:r>
            <a:endParaRPr lang="en-NZ" sz="17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4500" b="1" dirty="0" smtClean="0">
                <a:solidFill>
                  <a:srgbClr val="FF0000"/>
                </a:solidFill>
                <a:latin typeface="Comic Sans MS" pitchFamily="66" charset="0"/>
              </a:rPr>
              <a:t>owe</a:t>
            </a:r>
            <a:endParaRPr lang="en-NZ" sz="24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pageant</a:t>
            </a:r>
            <a:endParaRPr lang="en-NZ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aerial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parliament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physique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200" b="1" dirty="0" smtClean="0">
                <a:solidFill>
                  <a:srgbClr val="FF0000"/>
                </a:solidFill>
                <a:latin typeface="Comic Sans MS" pitchFamily="66" charset="0"/>
              </a:rPr>
              <a:t>porcelain</a:t>
            </a:r>
            <a:endParaRPr lang="en-NZ" sz="1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0000" b="1" dirty="0" smtClean="0">
                <a:solidFill>
                  <a:srgbClr val="FF0000"/>
                </a:solidFill>
                <a:latin typeface="Comic Sans MS" pitchFamily="66" charset="0"/>
              </a:rPr>
              <a:t>pursue</a:t>
            </a:r>
            <a:endParaRPr lang="en-NZ" sz="2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restaurant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ricochet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sergeant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300" b="1" dirty="0" smtClean="0">
                <a:solidFill>
                  <a:srgbClr val="FF0000"/>
                </a:solidFill>
                <a:latin typeface="Comic Sans MS" pitchFamily="66" charset="0"/>
              </a:rPr>
              <a:t>silhouette</a:t>
            </a:r>
            <a:endParaRPr lang="en-NZ" sz="14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1600" b="1" dirty="0" smtClean="0">
                <a:solidFill>
                  <a:srgbClr val="FF0000"/>
                </a:solidFill>
                <a:latin typeface="Comic Sans MS" pitchFamily="66" charset="0"/>
              </a:rPr>
              <a:t>sleuth</a:t>
            </a:r>
            <a:endParaRPr lang="en-NZ" sz="2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600" b="1" dirty="0" err="1" smtClean="0">
                <a:solidFill>
                  <a:srgbClr val="FF0000"/>
                </a:solidFill>
                <a:latin typeface="Comic Sans MS" pitchFamily="66" charset="0"/>
              </a:rPr>
              <a:t>stubborness</a:t>
            </a:r>
            <a:endParaRPr lang="en-NZ" sz="1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aisle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55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55200" b="1" dirty="0" smtClean="0">
                <a:solidFill>
                  <a:srgbClr val="FF0000"/>
                </a:solidFill>
                <a:latin typeface="Comic Sans MS" pitchFamily="66" charset="0"/>
              </a:rPr>
              <a:t>turquoise</a:t>
            </a:r>
            <a:endParaRPr lang="en-NZ" sz="55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8500" b="1" dirty="0" smtClean="0">
                <a:solidFill>
                  <a:srgbClr val="FF0000"/>
                </a:solidFill>
                <a:latin typeface="Comic Sans MS" pitchFamily="66" charset="0"/>
              </a:rPr>
              <a:t>vacuum</a:t>
            </a:r>
            <a:endParaRPr lang="en-NZ" sz="18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archaeology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4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awkward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basically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bureaucrat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camouflage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50</Words>
  <Application>Microsoft Office PowerPoint</Application>
  <PresentationFormat>On-screen Show (4:3)</PresentationFormat>
  <Paragraphs>52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54</cp:revision>
  <dcterms:created xsi:type="dcterms:W3CDTF">2011-08-23T22:45:34Z</dcterms:created>
  <dcterms:modified xsi:type="dcterms:W3CDTF">2012-09-28T00:17:30Z</dcterms:modified>
</cp:coreProperties>
</file>