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96" r:id="rId17"/>
    <p:sldId id="273" r:id="rId18"/>
    <p:sldId id="274" r:id="rId19"/>
    <p:sldId id="275" r:id="rId20"/>
    <p:sldId id="276" r:id="rId21"/>
    <p:sldId id="277" r:id="rId22"/>
    <p:sldId id="311" r:id="rId23"/>
    <p:sldId id="278" r:id="rId24"/>
    <p:sldId id="279" r:id="rId25"/>
    <p:sldId id="280" r:id="rId26"/>
    <p:sldId id="282" r:id="rId27"/>
    <p:sldId id="281" r:id="rId28"/>
    <p:sldId id="283" r:id="rId29"/>
    <p:sldId id="284" r:id="rId30"/>
    <p:sldId id="285" r:id="rId31"/>
    <p:sldId id="286" r:id="rId32"/>
    <p:sldId id="287" r:id="rId33"/>
    <p:sldId id="295" r:id="rId34"/>
    <p:sldId id="288" r:id="rId35"/>
    <p:sldId id="312" r:id="rId36"/>
    <p:sldId id="289" r:id="rId37"/>
    <p:sldId id="290" r:id="rId38"/>
    <p:sldId id="291" r:id="rId39"/>
    <p:sldId id="292" r:id="rId40"/>
    <p:sldId id="293" r:id="rId41"/>
    <p:sldId id="29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98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01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06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06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54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56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59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688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057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14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932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708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ock Jams - Lets Get Ready To Rumbl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100" end="193808.0625"/>
                  <p14:fade out="16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5733256"/>
            <a:ext cx="609600" cy="6096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27584" y="548680"/>
            <a:ext cx="7772400" cy="3384376"/>
          </a:xfrm>
          <a:prstGeom prst="rect">
            <a:avLst/>
          </a:prstGeom>
        </p:spPr>
        <p:txBody>
          <a:bodyPr vert="horz" lIns="45720" tIns="0" rIns="45720" bIns="0" anchor="b">
            <a:normAutofit fontScale="97500"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NZ" sz="12000" dirty="0" smtClean="0">
                <a:solidFill>
                  <a:srgbClr val="FF0000"/>
                </a:solidFill>
                <a:latin typeface="Comic Sans MS" pitchFamily="66" charset="0"/>
              </a:rPr>
              <a:t>Word Rumble</a:t>
            </a:r>
            <a:endParaRPr lang="en-NZ" sz="1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3528" y="4221088"/>
            <a:ext cx="8640960" cy="158417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kumimoji="0" lang="en-NZ" sz="5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Let’s get ready to rumble!!!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lang="en-NZ" sz="5000" dirty="0" smtClean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Set </a:t>
            </a:r>
            <a:r>
              <a:rPr lang="en-NZ" sz="5000" dirty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U</a:t>
            </a:r>
            <a:endParaRPr lang="en-NZ" sz="5000" dirty="0">
              <a:solidFill>
                <a:sysClr val="window" lastClr="FFFFFF">
                  <a:lumMod val="75000"/>
                </a:sys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646" y="332655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3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2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7500" b="1" dirty="0" smtClean="0">
                <a:solidFill>
                  <a:srgbClr val="FF0000"/>
                </a:solidFill>
                <a:latin typeface="Comic Sans MS" pitchFamily="66" charset="0"/>
              </a:rPr>
              <a:t>column</a:t>
            </a:r>
            <a:endParaRPr lang="en-NZ" sz="17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0000" b="1" dirty="0" smtClean="0">
                <a:solidFill>
                  <a:srgbClr val="FF0000"/>
                </a:solidFill>
                <a:latin typeface="Comic Sans MS" pitchFamily="66" charset="0"/>
              </a:rPr>
              <a:t>comparatively</a:t>
            </a:r>
            <a:endParaRPr lang="en-NZ" sz="1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0700" b="1" dirty="0" smtClean="0">
                <a:solidFill>
                  <a:srgbClr val="FF0000"/>
                </a:solidFill>
                <a:latin typeface="Comic Sans MS" pitchFamily="66" charset="0"/>
              </a:rPr>
              <a:t>constitution</a:t>
            </a:r>
            <a:endParaRPr lang="en-NZ" sz="107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0700" b="1" dirty="0" smtClean="0">
                <a:solidFill>
                  <a:srgbClr val="FF0000"/>
                </a:solidFill>
                <a:latin typeface="Comic Sans MS" pitchFamily="66" charset="0"/>
              </a:rPr>
              <a:t>co-operation</a:t>
            </a:r>
            <a:endParaRPr lang="en-NZ" sz="107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86814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900" b="1" dirty="0" smtClean="0">
                <a:solidFill>
                  <a:srgbClr val="FF0000"/>
                </a:solidFill>
                <a:latin typeface="Comic Sans MS" pitchFamily="66" charset="0"/>
              </a:rPr>
              <a:t>criticism</a:t>
            </a:r>
            <a:endParaRPr lang="en-NZ" sz="14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1500" b="1" dirty="0" smtClean="0">
                <a:solidFill>
                  <a:srgbClr val="FF0000"/>
                </a:solidFill>
                <a:latin typeface="Comic Sans MS" pitchFamily="66" charset="0"/>
              </a:rPr>
              <a:t>declaration</a:t>
            </a:r>
            <a:endParaRPr lang="en-NZ" sz="1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44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distinguish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doubtful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4100" b="1" dirty="0" smtClean="0">
                <a:solidFill>
                  <a:srgbClr val="FF0000"/>
                </a:solidFill>
                <a:latin typeface="Comic Sans MS" pitchFamily="66" charset="0"/>
              </a:rPr>
              <a:t>efficiency</a:t>
            </a:r>
            <a:endParaRPr lang="en-NZ" sz="141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endParaRPr lang="en-NZ" sz="1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facsimile</a:t>
            </a:r>
            <a:endParaRPr lang="en-NZ" sz="173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2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agreeable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4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fascinated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4300" b="1" dirty="0" smtClean="0">
                <a:solidFill>
                  <a:srgbClr val="FF0000"/>
                </a:solidFill>
                <a:latin typeface="Comic Sans MS" pitchFamily="66" charset="0"/>
              </a:rPr>
              <a:t>impatient</a:t>
            </a:r>
            <a:endParaRPr lang="en-NZ" sz="14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1600" b="1" dirty="0" smtClean="0">
                <a:solidFill>
                  <a:srgbClr val="FF0000"/>
                </a:solidFill>
                <a:latin typeface="Comic Sans MS" pitchFamily="66" charset="0"/>
              </a:rPr>
              <a:t>inconvenient</a:t>
            </a:r>
            <a:endParaRPr lang="en-NZ" sz="1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423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4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individual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000" b="1" dirty="0" smtClean="0">
                <a:solidFill>
                  <a:srgbClr val="FF0000"/>
                </a:solidFill>
                <a:latin typeface="Comic Sans MS" pitchFamily="66" charset="0"/>
              </a:rPr>
              <a:t>industrious</a:t>
            </a: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4100" b="1" dirty="0" smtClean="0">
                <a:solidFill>
                  <a:srgbClr val="FF0000"/>
                </a:solidFill>
                <a:latin typeface="Comic Sans MS" pitchFamily="66" charset="0"/>
              </a:rPr>
              <a:t>manoeuvre</a:t>
            </a:r>
            <a:endParaRPr lang="en-NZ" sz="141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9451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martyr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4200" b="1" dirty="0" smtClean="0">
                <a:solidFill>
                  <a:srgbClr val="FF0000"/>
                </a:solidFill>
                <a:latin typeface="Comic Sans MS" pitchFamily="66" charset="0"/>
              </a:rPr>
              <a:t>monotony</a:t>
            </a:r>
            <a:endParaRPr lang="en-NZ" sz="14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230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200" b="1" dirty="0" smtClean="0">
                <a:solidFill>
                  <a:srgbClr val="FF0000"/>
                </a:solidFill>
                <a:latin typeface="Comic Sans MS" pitchFamily="66" charset="0"/>
              </a:rPr>
              <a:t>mortgage</a:t>
            </a:r>
            <a:endParaRPr lang="en-NZ" sz="14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moveable</a:t>
            </a:r>
            <a:endParaRPr lang="en-NZ" sz="8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4639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altitude</a:t>
            </a:r>
            <a:endParaRPr lang="en-NZ" sz="1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27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000" b="1" dirty="0" smtClean="0">
                <a:solidFill>
                  <a:srgbClr val="FF0000"/>
                </a:solidFill>
                <a:latin typeface="Comic Sans MS" pitchFamily="66" charset="0"/>
              </a:rPr>
              <a:t>necessarily</a:t>
            </a: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08" y="31709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1500" b="1" dirty="0" smtClean="0">
                <a:solidFill>
                  <a:srgbClr val="FF0000"/>
                </a:solidFill>
                <a:latin typeface="Comic Sans MS" pitchFamily="66" charset="0"/>
              </a:rPr>
              <a:t>occurrence</a:t>
            </a:r>
            <a:endParaRPr lang="en-NZ" sz="1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3200" b="1" dirty="0" smtClean="0">
                <a:solidFill>
                  <a:srgbClr val="FF0000"/>
                </a:solidFill>
                <a:latin typeface="Comic Sans MS" pitchFamily="66" charset="0"/>
              </a:rPr>
              <a:t>optimistic</a:t>
            </a:r>
            <a:endParaRPr lang="en-NZ" sz="1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3900" b="1" dirty="0" smtClean="0">
                <a:solidFill>
                  <a:srgbClr val="FF0000"/>
                </a:solidFill>
                <a:latin typeface="Comic Sans MS" pitchFamily="66" charset="0"/>
              </a:rPr>
              <a:t>possession</a:t>
            </a:r>
            <a:endParaRPr lang="en-NZ" sz="13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900" b="1" dirty="0" smtClean="0">
                <a:solidFill>
                  <a:srgbClr val="FF0000"/>
                </a:solidFill>
                <a:latin typeface="Comic Sans MS" pitchFamily="66" charset="0"/>
              </a:rPr>
              <a:t>precede</a:t>
            </a:r>
            <a:endParaRPr lang="en-NZ" sz="14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9072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privilege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1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0000" b="1" dirty="0" smtClean="0">
                <a:solidFill>
                  <a:srgbClr val="FF0000"/>
                </a:solidFill>
                <a:latin typeface="Comic Sans MS" pitchFamily="66" charset="0"/>
              </a:rPr>
              <a:t>questionnaire</a:t>
            </a:r>
            <a:endParaRPr lang="en-NZ" sz="1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300" b="1" dirty="0" smtClean="0">
                <a:solidFill>
                  <a:srgbClr val="FF0000"/>
                </a:solidFill>
                <a:latin typeface="Comic Sans MS" pitchFamily="66" charset="0"/>
              </a:rPr>
              <a:t>reservoir</a:t>
            </a:r>
            <a:endParaRPr lang="en-NZ" sz="14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21600" b="1" dirty="0" smtClean="0">
                <a:solidFill>
                  <a:srgbClr val="FF0000"/>
                </a:solidFill>
                <a:latin typeface="Comic Sans MS" pitchFamily="66" charset="0"/>
              </a:rPr>
              <a:t>sauna</a:t>
            </a:r>
            <a:endParaRPr lang="en-NZ" sz="2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6033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3900" b="1" dirty="0" smtClean="0">
                <a:solidFill>
                  <a:srgbClr val="FF0000"/>
                </a:solidFill>
                <a:latin typeface="Comic Sans MS" pitchFamily="66" charset="0"/>
              </a:rPr>
              <a:t>strategy</a:t>
            </a:r>
            <a:endParaRPr lang="en-NZ" sz="13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1500" b="1" dirty="0" smtClean="0">
                <a:solidFill>
                  <a:srgbClr val="FF0000"/>
                </a:solidFill>
                <a:latin typeface="Comic Sans MS" pitchFamily="66" charset="0"/>
              </a:rPr>
              <a:t>amazement</a:t>
            </a:r>
            <a:endParaRPr lang="en-NZ" sz="1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58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 fontScale="25000" lnSpcReduction="20000"/>
          </a:bodyPr>
          <a:lstStyle/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55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NZ" sz="46000" b="1" dirty="0" smtClean="0">
                <a:solidFill>
                  <a:srgbClr val="FF0000"/>
                </a:solidFill>
                <a:latin typeface="Comic Sans MS" pitchFamily="66" charset="0"/>
              </a:rPr>
              <a:t>theoretical</a:t>
            </a:r>
            <a:endParaRPr lang="en-NZ" sz="46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22200" b="1" dirty="0" smtClean="0">
                <a:solidFill>
                  <a:srgbClr val="FF0000"/>
                </a:solidFill>
                <a:latin typeface="Comic Sans MS" pitchFamily="66" charset="0"/>
              </a:rPr>
              <a:t>villain</a:t>
            </a:r>
            <a:endParaRPr lang="en-NZ" sz="22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7300" b="1" dirty="0" smtClean="0">
                <a:solidFill>
                  <a:srgbClr val="FF0000"/>
                </a:solidFill>
                <a:latin typeface="Comic Sans MS" pitchFamily="66" charset="0"/>
              </a:rPr>
              <a:t>analyse</a:t>
            </a:r>
            <a:endParaRPr lang="en-NZ" sz="17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04" y="16288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assume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6450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authority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14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cassette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025" y="28037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000" b="1" dirty="0" smtClean="0">
                <a:solidFill>
                  <a:srgbClr val="FF0000"/>
                </a:solidFill>
                <a:latin typeface="Comic Sans MS" pitchFamily="66" charset="0"/>
              </a:rPr>
              <a:t>civilisation</a:t>
            </a: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50</Words>
  <Application>Microsoft Office PowerPoint</Application>
  <PresentationFormat>On-screen Show (4:3)</PresentationFormat>
  <Paragraphs>52</Paragraphs>
  <Slides>41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 Awamutu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Rumble</dc:title>
  <dc:creator>Katie Goodridge</dc:creator>
  <cp:lastModifiedBy>Library</cp:lastModifiedBy>
  <cp:revision>52</cp:revision>
  <dcterms:created xsi:type="dcterms:W3CDTF">2011-08-23T22:45:34Z</dcterms:created>
  <dcterms:modified xsi:type="dcterms:W3CDTF">2012-09-28T00:04:13Z</dcterms:modified>
</cp:coreProperties>
</file>