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7500" b="1" dirty="0" smtClean="0">
                <a:solidFill>
                  <a:srgbClr val="FF0000"/>
                </a:solidFill>
                <a:latin typeface="Comic Sans MS" pitchFamily="66" charset="0"/>
              </a:rPr>
              <a:t>curious</a:t>
            </a:r>
            <a:endParaRPr lang="en-NZ" sz="17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competitor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2800" b="1" dirty="0" smtClean="0">
                <a:solidFill>
                  <a:srgbClr val="FF0000"/>
                </a:solidFill>
                <a:latin typeface="Comic Sans MS" pitchFamily="66" charset="0"/>
              </a:rPr>
              <a:t>definitely</a:t>
            </a:r>
            <a:endParaRPr lang="en-NZ" sz="1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dessert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distinctive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embarrassment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endeavour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excursion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forfeit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genius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acquaintance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hostage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300" b="1" dirty="0" smtClean="0">
                <a:solidFill>
                  <a:srgbClr val="FF0000"/>
                </a:solidFill>
                <a:latin typeface="Comic Sans MS" pitchFamily="66" charset="0"/>
              </a:rPr>
              <a:t>humorous</a:t>
            </a:r>
            <a:endParaRPr lang="en-NZ" sz="14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ignorance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icicle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immigrants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100" b="1" dirty="0" smtClean="0">
                <a:solidFill>
                  <a:srgbClr val="FF0000"/>
                </a:solidFill>
                <a:latin typeface="Comic Sans MS" pitchFamily="66" charset="0"/>
              </a:rPr>
              <a:t>imitation</a:t>
            </a:r>
            <a:endParaRPr lang="en-NZ" sz="14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laboratory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librarian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200" b="1" dirty="0" smtClean="0">
                <a:solidFill>
                  <a:srgbClr val="FF0000"/>
                </a:solidFill>
                <a:latin typeface="Comic Sans MS" pitchFamily="66" charset="0"/>
              </a:rPr>
              <a:t>marriage</a:t>
            </a:r>
            <a:endParaRPr lang="en-NZ" sz="14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mosquito</a:t>
            </a:r>
            <a:endParaRPr lang="en-NZ" sz="8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advertisement</a:t>
            </a:r>
            <a:endParaRPr lang="en-NZ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parachute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persuade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5800" b="1" dirty="0" smtClean="0">
                <a:solidFill>
                  <a:srgbClr val="FF0000"/>
                </a:solidFill>
                <a:latin typeface="Comic Sans MS" pitchFamily="66" charset="0"/>
              </a:rPr>
              <a:t>physician</a:t>
            </a:r>
            <a:endParaRPr lang="en-NZ" sz="15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procedure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5800" b="1" dirty="0" smtClean="0">
                <a:solidFill>
                  <a:srgbClr val="FF0000"/>
                </a:solidFill>
                <a:latin typeface="Comic Sans MS" pitchFamily="66" charset="0"/>
              </a:rPr>
              <a:t>reign</a:t>
            </a:r>
            <a:endParaRPr lang="en-NZ" sz="25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repetition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representative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300" b="1" dirty="0" smtClean="0">
                <a:solidFill>
                  <a:srgbClr val="FF0000"/>
                </a:solidFill>
                <a:latin typeface="Comic Sans MS" pitchFamily="66" charset="0"/>
              </a:rPr>
              <a:t>situation</a:t>
            </a:r>
            <a:endParaRPr lang="en-NZ" sz="14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5000" b="1" dirty="0" smtClean="0">
                <a:solidFill>
                  <a:srgbClr val="FF0000"/>
                </a:solidFill>
                <a:latin typeface="Comic Sans MS" pitchFamily="66" charset="0"/>
              </a:rPr>
              <a:t>sufficient</a:t>
            </a:r>
            <a:endParaRPr lang="en-NZ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suitability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approval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55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55200" b="1" dirty="0" smtClean="0">
                <a:solidFill>
                  <a:srgbClr val="FF0000"/>
                </a:solidFill>
                <a:latin typeface="Comic Sans MS" pitchFamily="66" charset="0"/>
              </a:rPr>
              <a:t>thoroughly</a:t>
            </a:r>
            <a:endParaRPr lang="en-NZ" sz="55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800" b="1" dirty="0" smtClean="0">
                <a:solidFill>
                  <a:srgbClr val="FF0000"/>
                </a:solidFill>
                <a:latin typeface="Comic Sans MS" pitchFamily="66" charset="0"/>
              </a:rPr>
              <a:t>tournament</a:t>
            </a:r>
            <a:endParaRPr lang="en-NZ" sz="1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artificial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benefit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brilliant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chemist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courteous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50</Words>
  <Application>Microsoft Office PowerPoint</Application>
  <PresentationFormat>On-screen Show (4:3)</PresentationFormat>
  <Paragraphs>52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50</cp:revision>
  <dcterms:created xsi:type="dcterms:W3CDTF">2011-08-23T22:45:34Z</dcterms:created>
  <dcterms:modified xsi:type="dcterms:W3CDTF">2012-09-27T23:51:43Z</dcterms:modified>
</cp:coreProperties>
</file>