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7500" b="1" dirty="0" smtClean="0">
                <a:solidFill>
                  <a:srgbClr val="FF0000"/>
                </a:solidFill>
                <a:latin typeface="Comic Sans MS" pitchFamily="66" charset="0"/>
              </a:rPr>
              <a:t>bureau</a:t>
            </a:r>
            <a:endParaRPr lang="en-NZ" sz="17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bulletin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6700" b="1" dirty="0" smtClean="0">
                <a:solidFill>
                  <a:srgbClr val="FF0000"/>
                </a:solidFill>
                <a:latin typeface="Comic Sans MS" pitchFamily="66" charset="0"/>
              </a:rPr>
              <a:t>capacity</a:t>
            </a:r>
            <a:endParaRPr lang="en-NZ" sz="16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catalogue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300" b="1" dirty="0" smtClean="0">
                <a:solidFill>
                  <a:srgbClr val="FF0000"/>
                </a:solidFill>
                <a:latin typeface="Comic Sans MS" pitchFamily="66" charset="0"/>
              </a:rPr>
              <a:t>catastrophe</a:t>
            </a:r>
            <a:endParaRPr lang="en-NZ" sz="1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1500" b="1" dirty="0" smtClean="0">
                <a:solidFill>
                  <a:srgbClr val="FF0000"/>
                </a:solidFill>
                <a:latin typeface="Comic Sans MS" pitchFamily="66" charset="0"/>
              </a:rPr>
              <a:t>cease</a:t>
            </a:r>
            <a:endParaRPr lang="en-NZ" sz="2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descent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disguise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diameter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enthusiasm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accept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exaggerate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8500" b="1" dirty="0" smtClean="0">
                <a:solidFill>
                  <a:srgbClr val="FF0000"/>
                </a:solidFill>
                <a:latin typeface="Comic Sans MS" pitchFamily="66" charset="0"/>
              </a:rPr>
              <a:t>fatigue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fault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financial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foreigners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guarantee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guardian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000" b="1" dirty="0" smtClean="0">
                <a:solidFill>
                  <a:srgbClr val="FF0000"/>
                </a:solidFill>
                <a:latin typeface="Comic Sans MS" pitchFamily="66" charset="0"/>
              </a:rPr>
              <a:t>guitar</a:t>
            </a:r>
            <a:endParaRPr lang="en-NZ" sz="2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irresistible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justify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8000" b="1" dirty="0" smtClean="0">
                <a:solidFill>
                  <a:srgbClr val="FF0000"/>
                </a:solidFill>
                <a:latin typeface="Comic Sans MS" pitchFamily="66" charset="0"/>
              </a:rPr>
              <a:t>acknowledgement</a:t>
            </a:r>
            <a:endParaRPr lang="en-NZ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mischievous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picnicking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800" b="1" dirty="0" smtClean="0">
                <a:solidFill>
                  <a:srgbClr val="FF0000"/>
                </a:solidFill>
                <a:latin typeface="Comic Sans MS" pitchFamily="66" charset="0"/>
              </a:rPr>
              <a:t>pollution</a:t>
            </a:r>
            <a:endParaRPr lang="en-NZ" sz="15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propeller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somersault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20400" b="1" dirty="0" smtClean="0">
                <a:solidFill>
                  <a:srgbClr val="FF0000"/>
                </a:solidFill>
                <a:latin typeface="Comic Sans MS" pitchFamily="66" charset="0"/>
              </a:rPr>
              <a:t>staring</a:t>
            </a:r>
            <a:endParaRPr lang="en-NZ" sz="20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storey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900" b="1" dirty="0" smtClean="0">
                <a:solidFill>
                  <a:srgbClr val="FF0000"/>
                </a:solidFill>
                <a:latin typeface="Comic Sans MS" pitchFamily="66" charset="0"/>
              </a:rPr>
              <a:t>straighten</a:t>
            </a:r>
            <a:endParaRPr lang="en-NZ" sz="11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sufficient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symphony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accommodation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 fontScale="25000" lnSpcReduction="20000"/>
          </a:bodyPr>
          <a:lstStyle/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55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66400" b="1" dirty="0" smtClean="0">
                <a:solidFill>
                  <a:srgbClr val="FF0000"/>
                </a:solidFill>
                <a:latin typeface="Comic Sans MS" pitchFamily="66" charset="0"/>
              </a:rPr>
              <a:t>vigorous</a:t>
            </a:r>
            <a:endParaRPr lang="en-NZ" sz="66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400" b="1" dirty="0" smtClean="0">
                <a:solidFill>
                  <a:srgbClr val="FF0000"/>
                </a:solidFill>
                <a:latin typeface="Comic Sans MS" pitchFamily="66" charset="0"/>
              </a:rPr>
              <a:t>volunteer</a:t>
            </a:r>
            <a:endParaRPr lang="en-NZ" sz="1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accompanied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accurate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bacteria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banquet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brief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50</Words>
  <Application>Microsoft Office PowerPoint</Application>
  <PresentationFormat>On-screen Show (4:3)</PresentationFormat>
  <Paragraphs>52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48</cp:revision>
  <dcterms:created xsi:type="dcterms:W3CDTF">2011-08-23T22:45:34Z</dcterms:created>
  <dcterms:modified xsi:type="dcterms:W3CDTF">2012-09-27T23:40:52Z</dcterms:modified>
</cp:coreProperties>
</file>