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500" b="1" dirty="0" smtClean="0">
                <a:solidFill>
                  <a:srgbClr val="FF0000"/>
                </a:solidFill>
                <a:latin typeface="Comic Sans MS" pitchFamily="66" charset="0"/>
              </a:rPr>
              <a:t>cannibal</a:t>
            </a:r>
            <a:endParaRPr lang="en-NZ" sz="17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cemetery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commercial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committee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community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companion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company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compass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exhausted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exhibition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article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expedition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800" b="1" dirty="0" smtClean="0">
                <a:solidFill>
                  <a:srgbClr val="FF0000"/>
                </a:solidFill>
                <a:latin typeface="Comic Sans MS" pitchFamily="66" charset="0"/>
              </a:rPr>
              <a:t>experience</a:t>
            </a:r>
            <a:endParaRPr lang="en-NZ" sz="1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industry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industrious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information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intelligent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interval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justice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league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methodology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atomic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millionaire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professor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800" b="1" dirty="0" smtClean="0">
                <a:solidFill>
                  <a:srgbClr val="FF0000"/>
                </a:solidFill>
                <a:latin typeface="Comic Sans MS" pitchFamily="66" charset="0"/>
              </a:rPr>
              <a:t>puncture</a:t>
            </a:r>
            <a:endParaRPr lang="en-NZ" sz="1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queue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recreation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restaurant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separate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8500" b="1" dirty="0" smtClean="0">
                <a:solidFill>
                  <a:srgbClr val="FF0000"/>
                </a:solidFill>
                <a:latin typeface="Comic Sans MS" pitchFamily="66" charset="0"/>
              </a:rPr>
              <a:t>serious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shield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suspicious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automatic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66400" b="1" dirty="0" smtClean="0">
                <a:solidFill>
                  <a:srgbClr val="FF0000"/>
                </a:solidFill>
                <a:latin typeface="Comic Sans MS" pitchFamily="66" charset="0"/>
              </a:rPr>
              <a:t>valuable</a:t>
            </a:r>
            <a:endParaRPr lang="en-NZ" sz="66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8500" b="1" smtClean="0">
                <a:solidFill>
                  <a:srgbClr val="FF0000"/>
                </a:solidFill>
                <a:latin typeface="Comic Sans MS" pitchFamily="66" charset="0"/>
              </a:rPr>
              <a:t>vehicle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average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avenue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ambiguous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boundary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broadcast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46</cp:revision>
  <dcterms:created xsi:type="dcterms:W3CDTF">2011-08-23T22:45:34Z</dcterms:created>
  <dcterms:modified xsi:type="dcterms:W3CDTF">2012-09-27T23:05:27Z</dcterms:modified>
</cp:coreProperties>
</file>