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5" r:id="rId34"/>
    <p:sldId id="288" r:id="rId35"/>
    <p:sldId id="312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Q</a:t>
            </a:r>
            <a:endParaRPr lang="en-NZ" sz="5000" dirty="0">
              <a:solidFill>
                <a:sysClr val="window" lastClr="FFFFFF">
                  <a:lumMod val="75000"/>
                </a:sys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600" b="1" dirty="0" smtClean="0">
                <a:solidFill>
                  <a:srgbClr val="FF0000"/>
                </a:solidFill>
                <a:latin typeface="Comic Sans MS" pitchFamily="66" charset="0"/>
              </a:rPr>
              <a:t>centuries</a:t>
            </a:r>
            <a:endParaRPr lang="en-NZ" sz="14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0800" b="1" dirty="0" smtClean="0">
                <a:solidFill>
                  <a:srgbClr val="FF0000"/>
                </a:solidFill>
                <a:latin typeface="Comic Sans MS" pitchFamily="66" charset="0"/>
              </a:rPr>
              <a:t>colour</a:t>
            </a:r>
            <a:endParaRPr lang="en-NZ" sz="20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command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competition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competitive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completely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detention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diamond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disappeared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NZ" sz="1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9600" b="1" dirty="0" smtClean="0">
                <a:solidFill>
                  <a:srgbClr val="FF0000"/>
                </a:solidFill>
                <a:latin typeface="Comic Sans MS" pitchFamily="66" charset="0"/>
              </a:rPr>
              <a:t>disappointment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audience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enough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entirely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foreign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fortunate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freight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jealous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0000" b="1" dirty="0" smtClean="0">
                <a:solidFill>
                  <a:srgbClr val="FF0000"/>
                </a:solidFill>
                <a:latin typeface="Comic Sans MS" pitchFamily="66" charset="0"/>
              </a:rPr>
              <a:t>justice</a:t>
            </a:r>
            <a:endParaRPr lang="en-NZ" sz="2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immediately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instrument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36000" b="1" dirty="0" smtClean="0">
                <a:solidFill>
                  <a:srgbClr val="FF0000"/>
                </a:solidFill>
                <a:latin typeface="Comic Sans MS" pitchFamily="66" charset="0"/>
              </a:rPr>
              <a:t>iron</a:t>
            </a:r>
            <a:endParaRPr lang="en-NZ" sz="3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attention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irrigation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limousine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000" b="1" dirty="0" smtClean="0">
                <a:solidFill>
                  <a:srgbClr val="FF0000"/>
                </a:solidFill>
                <a:latin typeface="Comic Sans MS" pitchFamily="66" charset="0"/>
              </a:rPr>
              <a:t>muscles</a:t>
            </a:r>
            <a:endParaRPr lang="en-NZ" sz="19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mussels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mysterious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nuisance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occasionally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2800" b="1" dirty="0" smtClean="0">
                <a:solidFill>
                  <a:srgbClr val="FF0000"/>
                </a:solidFill>
                <a:latin typeface="Comic Sans MS" pitchFamily="66" charset="0"/>
              </a:rPr>
              <a:t>occupation</a:t>
            </a:r>
            <a:endParaRPr lang="en-NZ" sz="1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500" b="1" dirty="0" smtClean="0">
                <a:solidFill>
                  <a:srgbClr val="FF0000"/>
                </a:solidFill>
                <a:latin typeface="Comic Sans MS" pitchFamily="66" charset="0"/>
              </a:rPr>
              <a:t>opportunity</a:t>
            </a:r>
            <a:endParaRPr lang="en-NZ" sz="12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parliament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arrested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55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55200" b="1" dirty="0" smtClean="0">
                <a:solidFill>
                  <a:srgbClr val="FF0000"/>
                </a:solidFill>
                <a:latin typeface="Comic Sans MS" pitchFamily="66" charset="0"/>
              </a:rPr>
              <a:t>permission</a:t>
            </a:r>
            <a:endParaRPr lang="en-NZ" sz="55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8500" b="1" dirty="0" smtClean="0">
                <a:solidFill>
                  <a:srgbClr val="FF0000"/>
                </a:solidFill>
                <a:latin typeface="Comic Sans MS" pitchFamily="66" charset="0"/>
              </a:rPr>
              <a:t>phrase</a:t>
            </a:r>
            <a:endParaRPr lang="en-NZ" sz="18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0800" b="1" dirty="0" smtClean="0">
                <a:solidFill>
                  <a:srgbClr val="FF0000"/>
                </a:solidFill>
                <a:latin typeface="Comic Sans MS" pitchFamily="66" charset="0"/>
              </a:rPr>
              <a:t>bronze</a:t>
            </a:r>
            <a:endParaRPr lang="en-NZ" sz="20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bury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buried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centimetre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century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50</Words>
  <Application>Microsoft Office PowerPoint</Application>
  <PresentationFormat>On-screen Show (4:3)</PresentationFormat>
  <Paragraphs>52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44</cp:revision>
  <dcterms:created xsi:type="dcterms:W3CDTF">2011-08-23T22:45:34Z</dcterms:created>
  <dcterms:modified xsi:type="dcterms:W3CDTF">2012-09-27T22:54:55Z</dcterms:modified>
</cp:coreProperties>
</file>