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96" r:id="rId17"/>
    <p:sldId id="273" r:id="rId18"/>
    <p:sldId id="274" r:id="rId19"/>
    <p:sldId id="275" r:id="rId20"/>
    <p:sldId id="276" r:id="rId21"/>
    <p:sldId id="277" r:id="rId22"/>
    <p:sldId id="311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95" r:id="rId34"/>
    <p:sldId id="288" r:id="rId35"/>
    <p:sldId id="312" r:id="rId36"/>
    <p:sldId id="289" r:id="rId37"/>
    <p:sldId id="290" r:id="rId38"/>
    <p:sldId id="291" r:id="rId39"/>
    <p:sldId id="292" r:id="rId40"/>
    <p:sldId id="293" r:id="rId41"/>
    <p:sldId id="294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28/09/2012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4981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28/09/2012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1016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28/09/2012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2065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28/09/2012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9061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28/09/2012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4547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28/09/2012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2564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28/09/2012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1599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28/09/2012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9688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28/09/2012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9057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28/09/2012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3145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28/09/2012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5932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E41C1-8D0E-4F28-BA7B-5A863A004037}" type="datetimeFigureOut">
              <a:rPr lang="en-NZ" smtClean="0"/>
              <a:t>28/09/2012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57082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Jock Jams - Lets Get Ready To Rumble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100" end="193808.0625"/>
                  <p14:fade out="160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3568" y="5733256"/>
            <a:ext cx="609600" cy="6096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827584" y="548680"/>
            <a:ext cx="7772400" cy="3384376"/>
          </a:xfrm>
          <a:prstGeom prst="rect">
            <a:avLst/>
          </a:prstGeom>
        </p:spPr>
        <p:txBody>
          <a:bodyPr vert="horz" lIns="45720" tIns="0" rIns="45720" bIns="0" anchor="b">
            <a:normAutofit fontScale="97500" lnSpcReduction="10000"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NZ" sz="12000" dirty="0" smtClean="0">
                <a:solidFill>
                  <a:srgbClr val="FF0000"/>
                </a:solidFill>
                <a:latin typeface="Comic Sans MS" pitchFamily="66" charset="0"/>
              </a:rPr>
              <a:t>Word Rumble</a:t>
            </a:r>
            <a:endParaRPr lang="en-NZ" sz="12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323528" y="4221088"/>
            <a:ext cx="8640960" cy="1584176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ysClr val="windowText" lastClr="000000">
                  <a:shade val="95000"/>
                </a:sysClr>
              </a:buClr>
              <a:buSzPct val="65000"/>
              <a:buFont typeface="Wingdings 2"/>
              <a:buNone/>
              <a:tabLst/>
              <a:defRPr/>
            </a:pPr>
            <a:r>
              <a:rPr kumimoji="0" lang="en-NZ" sz="5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Let’s get ready to rumble!!!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ysClr val="windowText" lastClr="000000">
                  <a:shade val="95000"/>
                </a:sysClr>
              </a:buClr>
              <a:buSzPct val="65000"/>
              <a:buFont typeface="Wingdings 2"/>
              <a:buNone/>
              <a:tabLst/>
              <a:defRPr/>
            </a:pPr>
            <a:r>
              <a:rPr lang="en-NZ" sz="5000" dirty="0" smtClean="0">
                <a:solidFill>
                  <a:sysClr val="window" lastClr="FFFFFF">
                    <a:lumMod val="75000"/>
                  </a:sysClr>
                </a:solidFill>
                <a:latin typeface="Comic Sans MS" pitchFamily="66" charset="0"/>
              </a:rPr>
              <a:t>Set </a:t>
            </a:r>
            <a:r>
              <a:rPr lang="en-NZ" sz="5000" dirty="0">
                <a:solidFill>
                  <a:sysClr val="window" lastClr="FFFFFF">
                    <a:lumMod val="75000"/>
                  </a:sysClr>
                </a:solidFill>
                <a:latin typeface="Comic Sans MS" pitchFamily="66" charset="0"/>
              </a:rPr>
              <a:t>P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646" y="332655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935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2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NZ" sz="25000" b="1" dirty="0" smtClean="0">
                <a:solidFill>
                  <a:srgbClr val="FF0000"/>
                </a:solidFill>
                <a:latin typeface="Comic Sans MS" pitchFamily="66" charset="0"/>
              </a:rPr>
              <a:t>certain</a:t>
            </a:r>
            <a:endParaRPr lang="en-NZ" sz="25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19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4400" b="1" dirty="0" smtClean="0">
                <a:solidFill>
                  <a:srgbClr val="FF0000"/>
                </a:solidFill>
                <a:latin typeface="Comic Sans MS" pitchFamily="66" charset="0"/>
              </a:rPr>
              <a:t>champion</a:t>
            </a:r>
            <a:endParaRPr lang="en-NZ" sz="14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NZ" sz="13900" b="1" dirty="0" smtClean="0">
                <a:solidFill>
                  <a:srgbClr val="FF0000"/>
                </a:solidFill>
                <a:latin typeface="Comic Sans MS" pitchFamily="66" charset="0"/>
              </a:rPr>
              <a:t>collection</a:t>
            </a:r>
            <a:endParaRPr lang="en-NZ" sz="139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college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86814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31000" b="1" dirty="0" smtClean="0">
                <a:solidFill>
                  <a:srgbClr val="FF0000"/>
                </a:solidFill>
                <a:latin typeface="Comic Sans MS" pitchFamily="66" charset="0"/>
              </a:rPr>
              <a:t>clue</a:t>
            </a:r>
            <a:endParaRPr lang="en-NZ" sz="31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NZ" sz="14900" b="1" dirty="0" smtClean="0">
                <a:solidFill>
                  <a:srgbClr val="FF0000"/>
                </a:solidFill>
                <a:latin typeface="Comic Sans MS" pitchFamily="66" charset="0"/>
              </a:rPr>
              <a:t>computer</a:t>
            </a:r>
            <a:endParaRPr lang="en-NZ" sz="149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144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6600" b="1" dirty="0" smtClean="0">
                <a:solidFill>
                  <a:srgbClr val="FF0000"/>
                </a:solidFill>
                <a:latin typeface="Comic Sans MS" pitchFamily="66" charset="0"/>
              </a:rPr>
              <a:t>concern</a:t>
            </a:r>
            <a:endParaRPr lang="en-NZ" sz="16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38284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2000" b="1" dirty="0" smtClean="0">
                <a:solidFill>
                  <a:srgbClr val="FF0000"/>
                </a:solidFill>
                <a:latin typeface="Comic Sans MS" pitchFamily="66" charset="0"/>
              </a:rPr>
              <a:t>destination</a:t>
            </a:r>
            <a:endParaRPr lang="en-NZ" sz="1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NZ" sz="11500" b="1" dirty="0" smtClean="0">
                <a:solidFill>
                  <a:srgbClr val="FF0000"/>
                </a:solidFill>
                <a:latin typeface="Comic Sans MS" pitchFamily="66" charset="0"/>
              </a:rPr>
              <a:t>determined</a:t>
            </a:r>
            <a:endParaRPr lang="en-NZ" sz="115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endParaRPr lang="en-NZ" sz="120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en-NZ" sz="12000" b="1" dirty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NZ" sz="12000" b="1" dirty="0" smtClean="0">
                <a:solidFill>
                  <a:srgbClr val="FF0000"/>
                </a:solidFill>
                <a:latin typeface="Comic Sans MS" pitchFamily="66" charset="0"/>
              </a:rPr>
              <a:t>development</a:t>
            </a:r>
            <a:endParaRPr lang="en-NZ" sz="14400" b="1" dirty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en-NZ" sz="25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3800" b="1" dirty="0" smtClean="0">
                <a:solidFill>
                  <a:srgbClr val="FF0000"/>
                </a:solidFill>
                <a:latin typeface="Comic Sans MS" pitchFamily="66" charset="0"/>
              </a:rPr>
              <a:t>apologise</a:t>
            </a:r>
            <a:endParaRPr lang="en-NZ" sz="13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32656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948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3800" b="1" dirty="0" smtClean="0">
                <a:solidFill>
                  <a:srgbClr val="FF0000"/>
                </a:solidFill>
                <a:latin typeface="Comic Sans MS" pitchFamily="66" charset="0"/>
              </a:rPr>
              <a:t>dictionary</a:t>
            </a:r>
            <a:endParaRPr lang="en-NZ" sz="13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NZ" sz="11500" b="1" dirty="0" smtClean="0">
                <a:solidFill>
                  <a:srgbClr val="FF0000"/>
                </a:solidFill>
                <a:latin typeface="Comic Sans MS" pitchFamily="66" charset="0"/>
              </a:rPr>
              <a:t>embarrass</a:t>
            </a:r>
            <a:endParaRPr lang="en-NZ" sz="115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NZ" sz="13800" b="1" dirty="0" smtClean="0">
                <a:solidFill>
                  <a:srgbClr val="FF0000"/>
                </a:solidFill>
                <a:latin typeface="Comic Sans MS" pitchFamily="66" charset="0"/>
              </a:rPr>
              <a:t>emergency</a:t>
            </a:r>
            <a:endParaRPr lang="en-NZ" sz="13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423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149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4400" b="1" dirty="0" smtClean="0">
                <a:solidFill>
                  <a:srgbClr val="FF0000"/>
                </a:solidFill>
                <a:latin typeface="Comic Sans MS" pitchFamily="66" charset="0"/>
              </a:rPr>
              <a:t>equipment</a:t>
            </a:r>
            <a:endParaRPr lang="en-NZ" sz="14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20800" b="1" dirty="0" smtClean="0">
                <a:solidFill>
                  <a:srgbClr val="FF0000"/>
                </a:solidFill>
                <a:latin typeface="Comic Sans MS" pitchFamily="66" charset="0"/>
              </a:rPr>
              <a:t>flavour</a:t>
            </a:r>
            <a:endParaRPr lang="en-NZ" sz="20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NZ" sz="16600" b="1" dirty="0" smtClean="0">
                <a:solidFill>
                  <a:srgbClr val="FF0000"/>
                </a:solidFill>
                <a:latin typeface="Comic Sans MS" pitchFamily="66" charset="0"/>
              </a:rPr>
              <a:t>forecast</a:t>
            </a:r>
            <a:endParaRPr lang="en-NZ" sz="16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89451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NZ" sz="13900" b="1" dirty="0" smtClean="0">
                <a:solidFill>
                  <a:srgbClr val="FF0000"/>
                </a:solidFill>
                <a:latin typeface="Comic Sans MS" pitchFamily="66" charset="0"/>
              </a:rPr>
              <a:t>geography</a:t>
            </a:r>
            <a:endParaRPr lang="en-NZ" sz="139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2307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9900" b="1" dirty="0" smtClean="0">
                <a:solidFill>
                  <a:srgbClr val="FF0000"/>
                </a:solidFill>
                <a:latin typeface="Comic Sans MS" pitchFamily="66" charset="0"/>
              </a:rPr>
              <a:t>glacier</a:t>
            </a:r>
            <a:endParaRPr lang="en-NZ" sz="199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19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NZ" sz="13800" b="1" dirty="0" smtClean="0">
                <a:solidFill>
                  <a:srgbClr val="FF0000"/>
                </a:solidFill>
                <a:latin typeface="Comic Sans MS" pitchFamily="66" charset="0"/>
              </a:rPr>
              <a:t>hurricane</a:t>
            </a:r>
            <a:endParaRPr lang="en-NZ" sz="13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2000" b="1" dirty="0" smtClean="0">
                <a:solidFill>
                  <a:srgbClr val="FF0000"/>
                </a:solidFill>
                <a:latin typeface="Comic Sans MS" pitchFamily="66" charset="0"/>
              </a:rPr>
              <a:t>imagination</a:t>
            </a:r>
            <a:endParaRPr lang="en-NZ" sz="1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4639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NZ" sz="11500" b="1" dirty="0" smtClean="0">
                <a:solidFill>
                  <a:srgbClr val="FF0000"/>
                </a:solidFill>
                <a:latin typeface="Comic Sans MS" pitchFamily="66" charset="0"/>
              </a:rPr>
              <a:t>appreciation</a:t>
            </a:r>
            <a:endParaRPr lang="en-NZ" sz="115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627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7300" b="1" dirty="0" smtClean="0">
                <a:solidFill>
                  <a:srgbClr val="FF0000"/>
                </a:solidFill>
                <a:latin typeface="Comic Sans MS" pitchFamily="66" charset="0"/>
              </a:rPr>
              <a:t>invisible</a:t>
            </a:r>
            <a:endParaRPr lang="en-NZ" sz="173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908" y="31709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3800" b="1" dirty="0" smtClean="0">
                <a:solidFill>
                  <a:srgbClr val="FF0000"/>
                </a:solidFill>
                <a:latin typeface="Comic Sans MS" pitchFamily="66" charset="0"/>
              </a:rPr>
              <a:t>invitation</a:t>
            </a:r>
            <a:endParaRPr lang="en-NZ" sz="13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512" y="260648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1000" b="1" dirty="0" smtClean="0">
                <a:solidFill>
                  <a:srgbClr val="FF0000"/>
                </a:solidFill>
                <a:latin typeface="Comic Sans MS" pitchFamily="66" charset="0"/>
              </a:rPr>
              <a:t>kindergarten</a:t>
            </a:r>
            <a:endParaRPr lang="en-NZ" sz="11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NZ" sz="19900" b="1" dirty="0" smtClean="0">
                <a:solidFill>
                  <a:srgbClr val="FF0000"/>
                </a:solidFill>
                <a:latin typeface="Comic Sans MS" pitchFamily="66" charset="0"/>
              </a:rPr>
              <a:t>labour</a:t>
            </a:r>
            <a:endParaRPr lang="en-NZ" sz="199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3265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NZ" sz="21000" b="1" dirty="0" smtClean="0">
                <a:solidFill>
                  <a:srgbClr val="FF0000"/>
                </a:solidFill>
                <a:latin typeface="Comic Sans MS" pitchFamily="66" charset="0"/>
              </a:rPr>
              <a:t>lawyer</a:t>
            </a:r>
            <a:endParaRPr lang="en-NZ" sz="21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39072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NZ" sz="19900" b="1" dirty="0" smtClean="0">
                <a:solidFill>
                  <a:srgbClr val="FF0000"/>
                </a:solidFill>
                <a:latin typeface="Comic Sans MS" pitchFamily="66" charset="0"/>
              </a:rPr>
              <a:t>legend</a:t>
            </a:r>
            <a:endParaRPr lang="en-NZ" sz="199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38284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313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7300" b="1" dirty="0" smtClean="0">
                <a:solidFill>
                  <a:srgbClr val="FF0000"/>
                </a:solidFill>
                <a:latin typeface="Comic Sans MS" pitchFamily="66" charset="0"/>
              </a:rPr>
              <a:t>luggage</a:t>
            </a:r>
            <a:endParaRPr lang="en-NZ" sz="173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19" y="33265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NZ" sz="16600" b="1" dirty="0" smtClean="0">
                <a:solidFill>
                  <a:srgbClr val="FF0000"/>
                </a:solidFill>
                <a:latin typeface="Comic Sans MS" pitchFamily="66" charset="0"/>
              </a:rPr>
              <a:t>majority</a:t>
            </a:r>
            <a:endParaRPr lang="en-NZ" sz="16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3265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8000" b="1" dirty="0" err="1" smtClean="0">
                <a:solidFill>
                  <a:srgbClr val="FF0000"/>
                </a:solidFill>
                <a:latin typeface="Comic Sans MS" pitchFamily="66" charset="0"/>
              </a:rPr>
              <a:t>manuka</a:t>
            </a:r>
            <a:endParaRPr lang="en-NZ" sz="18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86033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3900" b="1" dirty="0" smtClean="0">
                <a:solidFill>
                  <a:srgbClr val="FF0000"/>
                </a:solidFill>
                <a:latin typeface="Comic Sans MS" pitchFamily="66" charset="0"/>
              </a:rPr>
              <a:t>memories</a:t>
            </a:r>
            <a:endParaRPr lang="en-NZ" sz="139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3265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2000" b="1" dirty="0" smtClean="0">
                <a:solidFill>
                  <a:srgbClr val="FF0000"/>
                </a:solidFill>
                <a:latin typeface="Comic Sans MS" pitchFamily="66" charset="0"/>
              </a:rPr>
              <a:t>association</a:t>
            </a:r>
            <a:endParaRPr lang="en-NZ" sz="1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158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rmAutofit fontScale="25000" lnSpcReduction="20000"/>
          </a:bodyPr>
          <a:lstStyle/>
          <a:p>
            <a:pPr marL="0" indent="0" algn="ctr">
              <a:buNone/>
            </a:pPr>
            <a:endParaRPr lang="en-NZ" sz="300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en-NZ" sz="300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en-NZ" sz="552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NZ" sz="55200" b="1" dirty="0" smtClean="0">
                <a:solidFill>
                  <a:srgbClr val="FF0000"/>
                </a:solidFill>
                <a:latin typeface="Comic Sans MS" pitchFamily="66" charset="0"/>
              </a:rPr>
              <a:t>tomatoes</a:t>
            </a:r>
            <a:endParaRPr lang="en-NZ" sz="55200" b="1" dirty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en-NZ" sz="300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en-NZ" sz="300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3265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32856"/>
            <a:ext cx="9144000" cy="45259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NZ" sz="12800" b="1" dirty="0" smtClean="0">
                <a:solidFill>
                  <a:srgbClr val="FF0000"/>
                </a:solidFill>
                <a:latin typeface="Comic Sans MS" pitchFamily="66" charset="0"/>
              </a:rPr>
              <a:t>unconscious</a:t>
            </a:r>
            <a:endParaRPr lang="en-NZ" sz="1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3265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7300" b="1" dirty="0" smtClean="0">
                <a:solidFill>
                  <a:srgbClr val="FF0000"/>
                </a:solidFill>
                <a:latin typeface="Comic Sans MS" pitchFamily="66" charset="0"/>
              </a:rPr>
              <a:t>attract</a:t>
            </a:r>
            <a:endParaRPr lang="en-NZ" sz="173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73426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3800" b="1" dirty="0" smtClean="0">
                <a:solidFill>
                  <a:srgbClr val="FF0000"/>
                </a:solidFill>
                <a:latin typeface="Comic Sans MS" pitchFamily="66" charset="0"/>
              </a:rPr>
              <a:t>attraction</a:t>
            </a:r>
            <a:endParaRPr lang="en-NZ" sz="13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76450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9900" b="1" dirty="0" smtClean="0">
                <a:solidFill>
                  <a:srgbClr val="FF0000"/>
                </a:solidFill>
                <a:latin typeface="Comic Sans MS" pitchFamily="66" charset="0"/>
              </a:rPr>
              <a:t>ceiling</a:t>
            </a:r>
            <a:endParaRPr lang="en-NZ" sz="199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914" y="273426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NZ" sz="13800" b="1" dirty="0" smtClean="0">
                <a:solidFill>
                  <a:srgbClr val="FF0000"/>
                </a:solidFill>
                <a:latin typeface="Comic Sans MS" pitchFamily="66" charset="0"/>
              </a:rPr>
              <a:t>celebrate</a:t>
            </a:r>
            <a:endParaRPr lang="en-NZ" sz="13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025" y="280377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2000" b="1" dirty="0" smtClean="0">
                <a:solidFill>
                  <a:srgbClr val="FF0000"/>
                </a:solidFill>
                <a:latin typeface="Comic Sans MS" pitchFamily="66" charset="0"/>
              </a:rPr>
              <a:t>celebration</a:t>
            </a:r>
            <a:endParaRPr lang="en-NZ" sz="1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745</TotalTime>
  <Words>50</Words>
  <Application>Microsoft Office PowerPoint</Application>
  <PresentationFormat>On-screen Show (4:3)</PresentationFormat>
  <Paragraphs>52</Paragraphs>
  <Slides>41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 Awamutu Primary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Word Rumble</dc:title>
  <dc:creator>Katie Goodridge</dc:creator>
  <cp:lastModifiedBy>Library</cp:lastModifiedBy>
  <cp:revision>43</cp:revision>
  <dcterms:created xsi:type="dcterms:W3CDTF">2011-08-23T22:45:34Z</dcterms:created>
  <dcterms:modified xsi:type="dcterms:W3CDTF">2012-09-27T22:44:56Z</dcterms:modified>
</cp:coreProperties>
</file>