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96" r:id="rId17"/>
    <p:sldId id="273" r:id="rId18"/>
    <p:sldId id="274" r:id="rId19"/>
    <p:sldId id="275" r:id="rId20"/>
    <p:sldId id="276" r:id="rId21"/>
    <p:sldId id="277" r:id="rId22"/>
    <p:sldId id="311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312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1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981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101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065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06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547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564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599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688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057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14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932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708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ock Jams - Lets Get Ready To Rumbl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100" end="193808.0625"/>
                  <p14:fade out="16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568" y="5733256"/>
            <a:ext cx="609600" cy="6096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27584" y="548680"/>
            <a:ext cx="7772400" cy="3384376"/>
          </a:xfrm>
          <a:prstGeom prst="rect">
            <a:avLst/>
          </a:prstGeom>
        </p:spPr>
        <p:txBody>
          <a:bodyPr vert="horz" lIns="45720" tIns="0" rIns="45720" bIns="0" anchor="b">
            <a:normAutofit fontScale="97500"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NZ" sz="12000" dirty="0" smtClean="0">
                <a:solidFill>
                  <a:srgbClr val="FF0000"/>
                </a:solidFill>
                <a:latin typeface="Comic Sans MS" pitchFamily="66" charset="0"/>
              </a:rPr>
              <a:t>Word Rumble</a:t>
            </a:r>
            <a:endParaRPr lang="en-NZ" sz="1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3528" y="4221088"/>
            <a:ext cx="8640960" cy="158417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kumimoji="0" lang="en-NZ" sz="5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Let’s get ready to rumble!!!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lang="en-NZ" sz="5000" dirty="0" smtClean="0">
                <a:solidFill>
                  <a:sysClr val="window" lastClr="FFFFFF">
                    <a:lumMod val="75000"/>
                  </a:sysClr>
                </a:solidFill>
                <a:latin typeface="Comic Sans MS" pitchFamily="66" charset="0"/>
              </a:rPr>
              <a:t>Set </a:t>
            </a:r>
            <a:r>
              <a:rPr lang="en-NZ" sz="5000" dirty="0">
                <a:solidFill>
                  <a:sysClr val="window" lastClr="FFFFFF">
                    <a:lumMod val="75000"/>
                  </a:sysClr>
                </a:solidFill>
                <a:latin typeface="Comic Sans MS" pitchFamily="66" charset="0"/>
              </a:rPr>
              <a:t>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646" y="332655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35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2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NZ" sz="25000" b="1" dirty="0" smtClean="0">
                <a:solidFill>
                  <a:srgbClr val="FF0000"/>
                </a:solidFill>
                <a:latin typeface="Comic Sans MS" pitchFamily="66" charset="0"/>
              </a:rPr>
              <a:t>capture</a:t>
            </a:r>
            <a:endParaRPr lang="en-NZ" sz="2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7300" b="1" dirty="0" smtClean="0">
                <a:solidFill>
                  <a:srgbClr val="FF0000"/>
                </a:solidFill>
                <a:latin typeface="Comic Sans MS" pitchFamily="66" charset="0"/>
              </a:rPr>
              <a:t>carriage</a:t>
            </a:r>
            <a:endParaRPr lang="en-NZ" sz="173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3900" b="1" dirty="0" smtClean="0">
                <a:solidFill>
                  <a:srgbClr val="FF0000"/>
                </a:solidFill>
                <a:latin typeface="Comic Sans MS" pitchFamily="66" charset="0"/>
              </a:rPr>
              <a:t>character</a:t>
            </a:r>
            <a:endParaRPr lang="en-NZ" sz="13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chemist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86814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25800" b="1" dirty="0" smtClean="0">
                <a:solidFill>
                  <a:srgbClr val="FF0000"/>
                </a:solidFill>
                <a:latin typeface="Comic Sans MS" pitchFamily="66" charset="0"/>
              </a:rPr>
              <a:t>choir</a:t>
            </a:r>
            <a:endParaRPr lang="en-NZ" sz="25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NZ" sz="28700" b="1" dirty="0" smtClean="0">
                <a:solidFill>
                  <a:srgbClr val="FF0000"/>
                </a:solidFill>
                <a:latin typeface="Comic Sans MS" pitchFamily="66" charset="0"/>
              </a:rPr>
              <a:t>chorus</a:t>
            </a:r>
            <a:endParaRPr lang="en-NZ" sz="287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144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Christmas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8284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20800" b="1" dirty="0" smtClean="0">
                <a:solidFill>
                  <a:srgbClr val="FF0000"/>
                </a:solidFill>
                <a:latin typeface="Comic Sans MS" pitchFamily="66" charset="0"/>
              </a:rPr>
              <a:t>decent</a:t>
            </a:r>
            <a:endParaRPr lang="en-NZ" sz="20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decorate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definitely</a:t>
            </a:r>
            <a:endParaRPr lang="en-NZ" sz="173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2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ability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48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delicious</a:t>
            </a:r>
            <a:endParaRPr lang="en-NZ" sz="1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1500" b="1" dirty="0" smtClean="0">
                <a:solidFill>
                  <a:srgbClr val="FF0000"/>
                </a:solidFill>
                <a:latin typeface="Comic Sans MS" pitchFamily="66" charset="0"/>
              </a:rPr>
              <a:t>earthquake</a:t>
            </a:r>
            <a:endParaRPr lang="en-NZ" sz="11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eighty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423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49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2000" b="1" dirty="0" smtClean="0">
                <a:solidFill>
                  <a:srgbClr val="FF0000"/>
                </a:solidFill>
                <a:latin typeface="Comic Sans MS" pitchFamily="66" charset="0"/>
              </a:rPr>
              <a:t>electricity</a:t>
            </a:r>
            <a:endParaRPr lang="en-NZ" sz="1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favourite</a:t>
            </a:r>
            <a:endParaRPr lang="en-NZ" sz="1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ferocious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9451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23900" b="1" dirty="0" smtClean="0">
                <a:solidFill>
                  <a:srgbClr val="FF0000"/>
                </a:solidFill>
                <a:latin typeface="Comic Sans MS" pitchFamily="66" charset="0"/>
              </a:rPr>
              <a:t>fierce</a:t>
            </a:r>
            <a:endParaRPr lang="en-NZ" sz="23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2307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happened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haul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horizontal</a:t>
            </a:r>
            <a:endParaRPr lang="en-NZ" sz="1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4639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absolutely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627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25000" b="1" dirty="0" smtClean="0">
                <a:solidFill>
                  <a:srgbClr val="FF0000"/>
                </a:solidFill>
                <a:latin typeface="Comic Sans MS" pitchFamily="66" charset="0"/>
              </a:rPr>
              <a:t>huge</a:t>
            </a:r>
            <a:endParaRPr lang="en-NZ" sz="2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08" y="31709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kilometre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512" y="260648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29300" b="1" dirty="0" smtClean="0">
                <a:solidFill>
                  <a:srgbClr val="FF0000"/>
                </a:solidFill>
                <a:latin typeface="Comic Sans MS" pitchFamily="66" charset="0"/>
              </a:rPr>
              <a:t>knelt</a:t>
            </a:r>
            <a:endParaRPr lang="en-NZ" sz="293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28000" b="1" dirty="0" smtClean="0">
                <a:solidFill>
                  <a:srgbClr val="FF0000"/>
                </a:solidFill>
                <a:latin typeface="Comic Sans MS" pitchFamily="66" charset="0"/>
              </a:rPr>
              <a:t>learnt</a:t>
            </a:r>
            <a:endParaRPr lang="en-NZ" sz="28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39072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licence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8284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13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magnetic</a:t>
            </a:r>
            <a:endParaRPr lang="en-NZ" sz="1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manage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2500" b="1" dirty="0" smtClean="0">
                <a:solidFill>
                  <a:srgbClr val="FF0000"/>
                </a:solidFill>
                <a:latin typeface="Comic Sans MS" pitchFamily="66" charset="0"/>
              </a:rPr>
              <a:t>millimetre</a:t>
            </a:r>
            <a:endParaRPr lang="en-NZ" sz="12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6033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6700" b="1" dirty="0" smtClean="0">
                <a:solidFill>
                  <a:srgbClr val="FF0000"/>
                </a:solidFill>
                <a:latin typeface="Comic Sans MS" pitchFamily="66" charset="0"/>
              </a:rPr>
              <a:t>prevent</a:t>
            </a:r>
            <a:endParaRPr lang="en-NZ" sz="167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200" b="1" dirty="0" smtClean="0">
                <a:solidFill>
                  <a:srgbClr val="FF0000"/>
                </a:solidFill>
                <a:latin typeface="Comic Sans MS" pitchFamily="66" charset="0"/>
              </a:rPr>
              <a:t>protection</a:t>
            </a:r>
            <a:endParaRPr lang="en-NZ" sz="122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2000" b="1" dirty="0" smtClean="0">
                <a:solidFill>
                  <a:srgbClr val="FF0000"/>
                </a:solidFill>
                <a:latin typeface="Comic Sans MS" pitchFamily="66" charset="0"/>
              </a:rPr>
              <a:t>agriculture</a:t>
            </a:r>
            <a:endParaRPr lang="en-NZ" sz="1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158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6700" b="1" dirty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NZ" sz="16700" b="1" dirty="0" smtClean="0">
                <a:solidFill>
                  <a:srgbClr val="FF0000"/>
                </a:solidFill>
                <a:latin typeface="Comic Sans MS" pitchFamily="66" charset="0"/>
              </a:rPr>
              <a:t>aluable</a:t>
            </a:r>
            <a:endParaRPr lang="en-NZ" sz="167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9900" b="1" dirty="0" smtClean="0">
                <a:solidFill>
                  <a:srgbClr val="FF0000"/>
                </a:solidFill>
                <a:latin typeface="Comic Sans MS" pitchFamily="66" charset="0"/>
              </a:rPr>
              <a:t>weight</a:t>
            </a:r>
            <a:endParaRPr lang="en-NZ" sz="19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ashamed</a:t>
            </a:r>
            <a:endParaRPr lang="en-NZ" sz="1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7342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23900" b="1" dirty="0" smtClean="0">
                <a:solidFill>
                  <a:srgbClr val="FF0000"/>
                </a:solidFill>
                <a:latin typeface="Comic Sans MS" pitchFamily="66" charset="0"/>
              </a:rPr>
              <a:t>aside</a:t>
            </a:r>
            <a:endParaRPr lang="en-NZ" sz="23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76450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28700" b="1" dirty="0" smtClean="0">
                <a:solidFill>
                  <a:srgbClr val="FF0000"/>
                </a:solidFill>
                <a:latin typeface="Comic Sans MS" pitchFamily="66" charset="0"/>
              </a:rPr>
              <a:t>burn</a:t>
            </a:r>
            <a:endParaRPr lang="en-NZ" sz="287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14" y="27342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burst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025" y="280377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busy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50</Words>
  <Application>Microsoft Office PowerPoint</Application>
  <PresentationFormat>On-screen Show (4:3)</PresentationFormat>
  <Paragraphs>49</Paragraphs>
  <Slides>41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 Awamutu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Rumble</dc:title>
  <dc:creator>Katie Goodridge</dc:creator>
  <cp:lastModifiedBy>Library</cp:lastModifiedBy>
  <cp:revision>38</cp:revision>
  <dcterms:created xsi:type="dcterms:W3CDTF">2011-08-23T22:45:34Z</dcterms:created>
  <dcterms:modified xsi:type="dcterms:W3CDTF">2012-09-27T21:59:52Z</dcterms:modified>
</cp:coreProperties>
</file>