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96" r:id="rId17"/>
    <p:sldId id="273" r:id="rId18"/>
    <p:sldId id="274" r:id="rId19"/>
    <p:sldId id="275" r:id="rId20"/>
    <p:sldId id="276" r:id="rId21"/>
    <p:sldId id="277" r:id="rId22"/>
    <p:sldId id="311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312" r:id="rId35"/>
    <p:sldId id="289" r:id="rId36"/>
    <p:sldId id="290" r:id="rId37"/>
    <p:sldId id="291" r:id="rId38"/>
    <p:sldId id="292" r:id="rId39"/>
    <p:sldId id="293" r:id="rId40"/>
    <p:sldId id="294" r:id="rId41"/>
    <p:sldId id="295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18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28/09/2012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49815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28/09/2012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10167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28/09/2012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20655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28/09/2012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9061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28/09/2012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4547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28/09/2012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2564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28/09/2012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1599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28/09/2012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96881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28/09/2012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9057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28/09/2012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3145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E41C1-8D0E-4F28-BA7B-5A863A004037}" type="datetimeFigureOut">
              <a:rPr lang="en-NZ" smtClean="0"/>
              <a:t>28/09/2012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59323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EE41C1-8D0E-4F28-BA7B-5A863A004037}" type="datetimeFigureOut">
              <a:rPr lang="en-NZ" smtClean="0"/>
              <a:t>28/09/2012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202F7-6279-4B56-A3B1-F9BDBDDCEAA3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57082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Jock Jams - Lets Get Ready To Rumble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100" end="193808.0625"/>
                  <p14:fade out="16000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83568" y="5733256"/>
            <a:ext cx="609600" cy="6096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827584" y="548680"/>
            <a:ext cx="7772400" cy="3384376"/>
          </a:xfrm>
          <a:prstGeom prst="rect">
            <a:avLst/>
          </a:prstGeom>
        </p:spPr>
        <p:txBody>
          <a:bodyPr vert="horz" lIns="45720" tIns="0" rIns="45720" bIns="0" anchor="b">
            <a:normAutofit fontScale="97500" lnSpcReduction="10000"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800" b="1" kern="1200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NZ" sz="12000" dirty="0" smtClean="0">
                <a:solidFill>
                  <a:srgbClr val="FF0000"/>
                </a:solidFill>
                <a:latin typeface="Comic Sans MS" pitchFamily="66" charset="0"/>
              </a:rPr>
              <a:t>Word Rumble</a:t>
            </a:r>
            <a:endParaRPr lang="en-NZ" sz="12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323528" y="4221088"/>
            <a:ext cx="8640960" cy="1584176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ysClr val="windowText" lastClr="000000">
                  <a:shade val="95000"/>
                </a:sysClr>
              </a:buClr>
              <a:buSzPct val="65000"/>
              <a:buFont typeface="Wingdings 2"/>
              <a:buNone/>
              <a:tabLst/>
              <a:defRPr/>
            </a:pPr>
            <a:r>
              <a:rPr kumimoji="0" lang="en-NZ" sz="50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Let’s get ready to rumble!!!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ysClr val="windowText" lastClr="000000">
                  <a:shade val="95000"/>
                </a:sysClr>
              </a:buClr>
              <a:buSzPct val="65000"/>
              <a:buFont typeface="Wingdings 2"/>
              <a:buNone/>
              <a:tabLst/>
              <a:defRPr/>
            </a:pPr>
            <a:r>
              <a:rPr lang="en-NZ" sz="5000" dirty="0" smtClean="0">
                <a:solidFill>
                  <a:sysClr val="window" lastClr="FFFFFF">
                    <a:lumMod val="75000"/>
                  </a:sysClr>
                </a:solidFill>
                <a:latin typeface="Comic Sans MS" pitchFamily="66" charset="0"/>
              </a:rPr>
              <a:t>Set </a:t>
            </a:r>
            <a:r>
              <a:rPr lang="en-NZ" sz="5000" dirty="0">
                <a:solidFill>
                  <a:sysClr val="window" lastClr="FFFFFF">
                    <a:lumMod val="75000"/>
                  </a:sysClr>
                </a:solidFill>
                <a:latin typeface="Comic Sans MS" pitchFamily="66" charset="0"/>
              </a:rPr>
              <a:t>M</a:t>
            </a:r>
            <a:endParaRPr lang="en-NZ" sz="5000" dirty="0">
              <a:solidFill>
                <a:sysClr val="window" lastClr="FFFFFF">
                  <a:lumMod val="75000"/>
                </a:sysClr>
              </a:solidFill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646" y="332655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935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2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NZ" sz="25000" b="1" dirty="0" smtClean="0">
                <a:solidFill>
                  <a:srgbClr val="FF0000"/>
                </a:solidFill>
                <a:latin typeface="Comic Sans MS" pitchFamily="66" charset="0"/>
              </a:rPr>
              <a:t>brought</a:t>
            </a:r>
            <a:endParaRPr lang="en-NZ" sz="25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19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NZ" sz="17300" b="1" dirty="0" smtClean="0">
                <a:solidFill>
                  <a:srgbClr val="FF0000"/>
                </a:solidFill>
                <a:latin typeface="Comic Sans MS" pitchFamily="66" charset="0"/>
              </a:rPr>
              <a:t>brightly</a:t>
            </a:r>
            <a:endParaRPr lang="en-NZ" sz="173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NZ" sz="23900" b="1" dirty="0" smtClean="0">
                <a:solidFill>
                  <a:srgbClr val="FF0000"/>
                </a:solidFill>
                <a:latin typeface="Comic Sans MS" pitchFamily="66" charset="0"/>
              </a:rPr>
              <a:t>bruise</a:t>
            </a:r>
            <a:endParaRPr lang="en-NZ" sz="239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captain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86814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NZ" sz="14900" b="1" dirty="0" smtClean="0">
                <a:solidFill>
                  <a:srgbClr val="FF0000"/>
                </a:solidFill>
                <a:latin typeface="Comic Sans MS" pitchFamily="66" charset="0"/>
              </a:rPr>
              <a:t>carpenter</a:t>
            </a:r>
            <a:endParaRPr lang="en-NZ" sz="149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NZ" sz="28700" b="1" dirty="0" smtClean="0">
                <a:solidFill>
                  <a:srgbClr val="FF0000"/>
                </a:solidFill>
                <a:latin typeface="Comic Sans MS" pitchFamily="66" charset="0"/>
              </a:rPr>
              <a:t>chance</a:t>
            </a:r>
            <a:endParaRPr lang="en-NZ" sz="287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144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chapter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38284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NZ" sz="17300" b="1" dirty="0" smtClean="0">
                <a:solidFill>
                  <a:srgbClr val="FF0000"/>
                </a:solidFill>
                <a:latin typeface="Comic Sans MS" pitchFamily="66" charset="0"/>
              </a:rPr>
              <a:t>cheerful</a:t>
            </a:r>
            <a:endParaRPr lang="en-NZ" sz="173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chimney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NZ" sz="14400" b="1" dirty="0" smtClean="0">
                <a:solidFill>
                  <a:srgbClr val="FF0000"/>
                </a:solidFill>
                <a:latin typeface="Comic Sans MS" pitchFamily="66" charset="0"/>
              </a:rPr>
              <a:t>chocolate</a:t>
            </a:r>
            <a:endParaRPr lang="en-NZ" sz="17300" b="1" dirty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en-NZ" sz="25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220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agree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32656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948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NZ" sz="16600" b="1" dirty="0" smtClean="0">
                <a:solidFill>
                  <a:srgbClr val="FF0000"/>
                </a:solidFill>
                <a:latin typeface="Comic Sans MS" pitchFamily="66" charset="0"/>
              </a:rPr>
              <a:t>describe</a:t>
            </a:r>
            <a:endParaRPr lang="en-NZ" sz="16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NZ" sz="11500" b="1" dirty="0" smtClean="0">
                <a:solidFill>
                  <a:srgbClr val="FF0000"/>
                </a:solidFill>
                <a:latin typeface="Comic Sans MS" pitchFamily="66" charset="0"/>
              </a:rPr>
              <a:t>description</a:t>
            </a:r>
            <a:endParaRPr lang="en-NZ" sz="115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except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423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149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NZ" sz="20800" b="1" dirty="0" smtClean="0">
                <a:solidFill>
                  <a:srgbClr val="FF0000"/>
                </a:solidFill>
                <a:latin typeface="Comic Sans MS" pitchFamily="66" charset="0"/>
              </a:rPr>
              <a:t>expect</a:t>
            </a:r>
            <a:endParaRPr lang="en-NZ" sz="20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NZ" sz="12000" b="1" dirty="0" smtClean="0">
                <a:solidFill>
                  <a:srgbClr val="FF0000"/>
                </a:solidFill>
                <a:latin typeface="Comic Sans MS" pitchFamily="66" charset="0"/>
              </a:rPr>
              <a:t>fascinated</a:t>
            </a:r>
            <a:endParaRPr lang="en-NZ" sz="1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library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89451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NZ" sz="23900" b="1" dirty="0" smtClean="0">
                <a:solidFill>
                  <a:srgbClr val="FF0000"/>
                </a:solidFill>
                <a:latin typeface="Comic Sans MS" pitchFamily="66" charset="0"/>
              </a:rPr>
              <a:t>success</a:t>
            </a:r>
            <a:endParaRPr lang="en-NZ" sz="239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2307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NZ" sz="13800" b="1" dirty="0" smtClean="0">
                <a:solidFill>
                  <a:srgbClr val="FF0000"/>
                </a:solidFill>
                <a:latin typeface="Comic Sans MS" pitchFamily="66" charset="0"/>
              </a:rPr>
              <a:t>successful</a:t>
            </a:r>
            <a:endParaRPr lang="en-NZ" sz="13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19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travel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NZ" sz="14400" b="1" dirty="0" smtClean="0">
                <a:solidFill>
                  <a:srgbClr val="FF0000"/>
                </a:solidFill>
                <a:latin typeface="Comic Sans MS" pitchFamily="66" charset="0"/>
              </a:rPr>
              <a:t>travelled</a:t>
            </a:r>
            <a:endParaRPr lang="en-NZ" sz="14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4639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admit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627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NZ" sz="17300" b="1" dirty="0" smtClean="0">
                <a:solidFill>
                  <a:srgbClr val="FF0000"/>
                </a:solidFill>
                <a:latin typeface="Comic Sans MS" pitchFamily="66" charset="0"/>
              </a:rPr>
              <a:t>January</a:t>
            </a:r>
            <a:endParaRPr lang="en-NZ" sz="173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7908" y="317096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NZ" sz="13800" b="1" dirty="0" smtClean="0">
                <a:solidFill>
                  <a:srgbClr val="FF0000"/>
                </a:solidFill>
                <a:latin typeface="Comic Sans MS" pitchFamily="66" charset="0"/>
              </a:rPr>
              <a:t>February</a:t>
            </a:r>
            <a:endParaRPr lang="en-NZ" sz="13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512" y="260648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NZ" sz="20300" b="1" dirty="0" smtClean="0">
                <a:solidFill>
                  <a:srgbClr val="FF0000"/>
                </a:solidFill>
                <a:latin typeface="Comic Sans MS" pitchFamily="66" charset="0"/>
              </a:rPr>
              <a:t>March</a:t>
            </a:r>
            <a:endParaRPr lang="en-NZ" sz="203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60648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NZ" sz="28000" b="1" dirty="0" smtClean="0">
                <a:solidFill>
                  <a:srgbClr val="FF0000"/>
                </a:solidFill>
                <a:latin typeface="Comic Sans MS" pitchFamily="66" charset="0"/>
              </a:rPr>
              <a:t>April</a:t>
            </a:r>
            <a:endParaRPr lang="en-NZ" sz="28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39072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May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38284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3139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June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19" y="332656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July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32656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NZ" sz="21600" b="1" dirty="0" smtClean="0">
                <a:solidFill>
                  <a:srgbClr val="FF0000"/>
                </a:solidFill>
                <a:latin typeface="Comic Sans MS" pitchFamily="66" charset="0"/>
              </a:rPr>
              <a:t>August</a:t>
            </a:r>
            <a:endParaRPr lang="en-NZ" sz="21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86033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NZ" sz="11600" b="1" dirty="0" smtClean="0">
                <a:solidFill>
                  <a:srgbClr val="FF0000"/>
                </a:solidFill>
                <a:latin typeface="Comic Sans MS" pitchFamily="66" charset="0"/>
              </a:rPr>
              <a:t>September</a:t>
            </a:r>
            <a:endParaRPr lang="en-NZ" sz="11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32656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October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en-NZ" sz="300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en-NZ" sz="300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en-NZ" sz="300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en-NZ" sz="30000" b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0" indent="0" algn="ctr">
              <a:buNone/>
            </a:pP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32656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NZ" sz="17300" b="1" dirty="0" smtClean="0">
                <a:solidFill>
                  <a:srgbClr val="FF0000"/>
                </a:solidFill>
                <a:latin typeface="Comic Sans MS" pitchFamily="66" charset="0"/>
              </a:rPr>
              <a:t>addition</a:t>
            </a:r>
            <a:endParaRPr lang="en-NZ" sz="173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158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132856"/>
            <a:ext cx="91440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NZ" sz="13900" b="1" dirty="0" smtClean="0">
                <a:solidFill>
                  <a:srgbClr val="FF0000"/>
                </a:solidFill>
                <a:latin typeface="Comic Sans MS" pitchFamily="66" charset="0"/>
              </a:rPr>
              <a:t>November</a:t>
            </a:r>
            <a:endParaRPr lang="en-NZ" sz="139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32656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NZ" sz="13800" b="1" dirty="0" smtClean="0">
                <a:solidFill>
                  <a:srgbClr val="FF0000"/>
                </a:solidFill>
                <a:latin typeface="Comic Sans MS" pitchFamily="66" charset="0"/>
              </a:rPr>
              <a:t>December</a:t>
            </a:r>
            <a:endParaRPr lang="en-NZ" sz="13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32656"/>
            <a:ext cx="14319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NZ" sz="14400" b="1" dirty="0" smtClean="0">
                <a:solidFill>
                  <a:srgbClr val="FF0000"/>
                </a:solidFill>
                <a:latin typeface="Comic Sans MS" pitchFamily="66" charset="0"/>
              </a:rPr>
              <a:t>announce</a:t>
            </a:r>
            <a:endParaRPr lang="en-NZ" sz="14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73426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NZ" sz="19900" b="1" dirty="0" smtClean="0">
                <a:solidFill>
                  <a:srgbClr val="FF0000"/>
                </a:solidFill>
                <a:latin typeface="Comic Sans MS" pitchFamily="66" charset="0"/>
              </a:rPr>
              <a:t>bonfire</a:t>
            </a:r>
            <a:endParaRPr lang="en-NZ" sz="199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76450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n-NZ" sz="16600" b="1" dirty="0" smtClean="0">
                <a:solidFill>
                  <a:srgbClr val="FF0000"/>
                </a:solidFill>
                <a:latin typeface="Comic Sans MS" pitchFamily="66" charset="0"/>
              </a:rPr>
              <a:t>border</a:t>
            </a:r>
            <a:endParaRPr lang="en-NZ" sz="16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914" y="273426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NZ" sz="30000" b="1" dirty="0" smtClean="0">
                <a:solidFill>
                  <a:srgbClr val="FF0000"/>
                </a:solidFill>
                <a:latin typeface="Comic Sans MS" pitchFamily="66" charset="0"/>
              </a:rPr>
              <a:t>bored</a:t>
            </a:r>
            <a:endParaRPr lang="en-NZ" sz="30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025" y="280377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NZ" sz="20800" b="1" dirty="0" smtClean="0">
                <a:solidFill>
                  <a:srgbClr val="FF0000"/>
                </a:solidFill>
                <a:latin typeface="Comic Sans MS" pitchFamily="66" charset="0"/>
              </a:rPr>
              <a:t>bought</a:t>
            </a:r>
            <a:endParaRPr lang="en-NZ" sz="20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60648"/>
            <a:ext cx="14271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064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 advClick="0" advTm="5000">
        <p:push dir="d"/>
      </p:transition>
    </mc:Choice>
    <mc:Fallback xmlns="">
      <p:transition spd="slow" advClick="0" advTm="5000">
        <p:push dir="d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691</TotalTime>
  <Words>50</Words>
  <Application>Microsoft Office PowerPoint</Application>
  <PresentationFormat>On-screen Show (4:3)</PresentationFormat>
  <Paragraphs>49</Paragraphs>
  <Slides>41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 Awamutu Primary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Word Rumble</dc:title>
  <dc:creator>Katie Goodridge</dc:creator>
  <cp:lastModifiedBy>Library</cp:lastModifiedBy>
  <cp:revision>37</cp:revision>
  <dcterms:created xsi:type="dcterms:W3CDTF">2011-08-23T22:45:34Z</dcterms:created>
  <dcterms:modified xsi:type="dcterms:W3CDTF">2012-09-27T21:50:32Z</dcterms:modified>
</cp:coreProperties>
</file>