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6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12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borrow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bulb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23900" b="1" dirty="0" smtClean="0">
                <a:solidFill>
                  <a:srgbClr val="FF0000"/>
                </a:solidFill>
                <a:latin typeface="Comic Sans MS" pitchFamily="66" charset="0"/>
              </a:rPr>
              <a:t>burglar</a:t>
            </a:r>
            <a:endParaRPr lang="en-NZ" sz="2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calf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28700" b="1" dirty="0" smtClean="0">
                <a:solidFill>
                  <a:srgbClr val="FF0000"/>
                </a:solidFill>
                <a:latin typeface="Comic Sans MS" pitchFamily="66" charset="0"/>
              </a:rPr>
              <a:t>calves</a:t>
            </a:r>
            <a:endParaRPr lang="en-NZ" sz="28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28700" b="1" dirty="0" smtClean="0">
                <a:solidFill>
                  <a:srgbClr val="FF0000"/>
                </a:solidFill>
                <a:latin typeface="Comic Sans MS" pitchFamily="66" charset="0"/>
              </a:rPr>
              <a:t>capital</a:t>
            </a:r>
            <a:endParaRPr lang="en-NZ" sz="28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castle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check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cheque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0800" b="1" dirty="0" smtClean="0">
                <a:solidFill>
                  <a:srgbClr val="FF0000"/>
                </a:solidFill>
                <a:latin typeface="Comic Sans MS" pitchFamily="66" charset="0"/>
              </a:rPr>
              <a:t>choose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achieve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choosing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dairy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damage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791" y="16288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dangerous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daughter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daylight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3900" b="1" dirty="0" smtClean="0">
                <a:solidFill>
                  <a:srgbClr val="FF0000"/>
                </a:solidFill>
                <a:latin typeface="Comic Sans MS" pitchFamily="66" charset="0"/>
              </a:rPr>
              <a:t>early</a:t>
            </a:r>
            <a:endParaRPr lang="en-NZ" sz="2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earlier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familiar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0800" b="1" dirty="0" smtClean="0">
                <a:solidFill>
                  <a:srgbClr val="FF0000"/>
                </a:solidFill>
                <a:latin typeface="Comic Sans MS" pitchFamily="66" charset="0"/>
              </a:rPr>
              <a:t>famous</a:t>
            </a:r>
            <a:endParaRPr lang="en-NZ" sz="20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anyhow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fantastic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glove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4100" b="1" dirty="0" smtClean="0">
                <a:solidFill>
                  <a:srgbClr val="FF0000"/>
                </a:solidFill>
                <a:latin typeface="Comic Sans MS" pitchFamily="66" charset="0"/>
              </a:rPr>
              <a:t>gradually</a:t>
            </a:r>
            <a:endParaRPr lang="en-NZ" sz="141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500" b="1" dirty="0" smtClean="0">
                <a:solidFill>
                  <a:srgbClr val="FF0000"/>
                </a:solidFill>
                <a:latin typeface="Comic Sans MS" pitchFamily="66" charset="0"/>
              </a:rPr>
              <a:t>gymnastics</a:t>
            </a:r>
            <a:endParaRPr lang="en-NZ" sz="13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err="1" smtClean="0">
                <a:solidFill>
                  <a:srgbClr val="FF0000"/>
                </a:solidFill>
                <a:latin typeface="Comic Sans MS" pitchFamily="66" charset="0"/>
              </a:rPr>
              <a:t>hangi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happiness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asn’t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5000" b="1" dirty="0" smtClean="0">
                <a:solidFill>
                  <a:srgbClr val="FF0000"/>
                </a:solidFill>
                <a:latin typeface="Comic Sans MS" pitchFamily="66" charset="0"/>
              </a:rPr>
              <a:t>innocent</a:t>
            </a:r>
            <a:endParaRPr lang="en-NZ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3900" b="1" dirty="0" smtClean="0">
                <a:solidFill>
                  <a:srgbClr val="FF0000"/>
                </a:solidFill>
                <a:latin typeface="Comic Sans MS" pitchFamily="66" charset="0"/>
              </a:rPr>
              <a:t>island</a:t>
            </a:r>
            <a:endParaRPr lang="en-NZ" sz="2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presents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0800" b="1" dirty="0" smtClean="0">
                <a:solidFill>
                  <a:srgbClr val="FF0000"/>
                </a:solidFill>
                <a:latin typeface="Comic Sans MS" pitchFamily="66" charset="0"/>
              </a:rPr>
              <a:t>anyone</a:t>
            </a:r>
            <a:endParaRPr lang="en-NZ" sz="20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3900" b="1" dirty="0" smtClean="0">
                <a:solidFill>
                  <a:srgbClr val="FF0000"/>
                </a:solidFill>
                <a:latin typeface="Comic Sans MS" pitchFamily="66" charset="0"/>
              </a:rPr>
              <a:t>roads</a:t>
            </a:r>
            <a:endParaRPr lang="en-NZ" sz="2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yacht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anything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anyway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anywhere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autumn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born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50</Words>
  <Application>Microsoft Office PowerPoint</Application>
  <PresentationFormat>On-screen Show (4:3)</PresentationFormat>
  <Paragraphs>49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36</cp:revision>
  <dcterms:created xsi:type="dcterms:W3CDTF">2011-08-23T22:45:34Z</dcterms:created>
  <dcterms:modified xsi:type="dcterms:W3CDTF">2012-09-27T09:00:10Z</dcterms:modified>
</cp:coreProperties>
</file>