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96" r:id="rId17"/>
    <p:sldId id="273" r:id="rId18"/>
    <p:sldId id="274" r:id="rId19"/>
    <p:sldId id="275" r:id="rId20"/>
    <p:sldId id="276" r:id="rId21"/>
    <p:sldId id="277" r:id="rId22"/>
    <p:sldId id="311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312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1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98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01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06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06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54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56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59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688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057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14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93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708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ock Jams - Lets Get Ready To Rumbl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100" end="193808.0625"/>
                  <p14:fade out="16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5733256"/>
            <a:ext cx="609600" cy="6096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27584" y="548680"/>
            <a:ext cx="7772400" cy="3384376"/>
          </a:xfrm>
          <a:prstGeom prst="rect">
            <a:avLst/>
          </a:prstGeom>
        </p:spPr>
        <p:txBody>
          <a:bodyPr vert="horz" lIns="45720" tIns="0" rIns="45720" bIns="0" anchor="b">
            <a:normAutofit fontScale="97500"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NZ" sz="12000" dirty="0" smtClean="0">
                <a:solidFill>
                  <a:srgbClr val="FF0000"/>
                </a:solidFill>
                <a:latin typeface="Comic Sans MS" pitchFamily="66" charset="0"/>
              </a:rPr>
              <a:t>Word Rumble</a:t>
            </a:r>
            <a:endParaRPr lang="en-NZ" sz="1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3528" y="4221088"/>
            <a:ext cx="8640960" cy="158417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en-NZ" sz="5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Let’s get ready to rumble!!!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lang="en-NZ" sz="5000" dirty="0" smtClean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Set </a:t>
            </a:r>
            <a:r>
              <a:rPr lang="en-NZ" sz="5000" dirty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K</a:t>
            </a:r>
            <a:endParaRPr lang="en-NZ" sz="5000" dirty="0">
              <a:solidFill>
                <a:sysClr val="window" lastClr="FFFFFF">
                  <a:lumMod val="75000"/>
                </a:sys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646" y="332655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3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2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NZ" sz="25000" b="1" dirty="0" smtClean="0">
                <a:solidFill>
                  <a:srgbClr val="FF0000"/>
                </a:solidFill>
                <a:latin typeface="Comic Sans MS" pitchFamily="66" charset="0"/>
              </a:rPr>
              <a:t>berries</a:t>
            </a:r>
            <a:endParaRPr lang="en-NZ" sz="2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9900" b="1" dirty="0" smtClean="0">
                <a:solidFill>
                  <a:srgbClr val="FF0000"/>
                </a:solidFill>
                <a:latin typeface="Comic Sans MS" pitchFamily="66" charset="0"/>
              </a:rPr>
              <a:t>beside</a:t>
            </a:r>
            <a:endParaRPr lang="en-NZ" sz="19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23900" b="1" dirty="0" smtClean="0">
                <a:solidFill>
                  <a:srgbClr val="FF0000"/>
                </a:solidFill>
                <a:latin typeface="Comic Sans MS" pitchFamily="66" charset="0"/>
              </a:rPr>
              <a:t>blood</a:t>
            </a:r>
            <a:endParaRPr lang="en-NZ" sz="23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blow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86814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28700" b="1" dirty="0" smtClean="0">
                <a:solidFill>
                  <a:srgbClr val="FF0000"/>
                </a:solidFill>
                <a:latin typeface="Comic Sans MS" pitchFamily="66" charset="0"/>
              </a:rPr>
              <a:t>blown</a:t>
            </a:r>
            <a:endParaRPr lang="en-NZ" sz="287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28700" b="1" dirty="0" smtClean="0">
                <a:solidFill>
                  <a:srgbClr val="FF0000"/>
                </a:solidFill>
                <a:latin typeface="Comic Sans MS" pitchFamily="66" charset="0"/>
              </a:rPr>
              <a:t>body</a:t>
            </a:r>
            <a:endParaRPr lang="en-NZ" sz="287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44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bodies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boil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breath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7300" b="1" dirty="0" smtClean="0">
                <a:solidFill>
                  <a:srgbClr val="FF0000"/>
                </a:solidFill>
                <a:latin typeface="Comic Sans MS" pitchFamily="66" charset="0"/>
              </a:rPr>
              <a:t>breathe</a:t>
            </a:r>
            <a:endParaRPr lang="en-NZ" sz="208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2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actually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4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9900" b="1" dirty="0" smtClean="0">
                <a:solidFill>
                  <a:srgbClr val="FF0000"/>
                </a:solidFill>
                <a:latin typeface="Comic Sans MS" pitchFamily="66" charset="0"/>
              </a:rPr>
              <a:t>broken</a:t>
            </a:r>
            <a:endParaRPr lang="en-NZ" sz="19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calendar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camera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423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4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791" y="16288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care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7300" b="1" dirty="0" smtClean="0">
                <a:solidFill>
                  <a:srgbClr val="FF0000"/>
                </a:solidFill>
                <a:latin typeface="Comic Sans MS" pitchFamily="66" charset="0"/>
              </a:rPr>
              <a:t>careful</a:t>
            </a:r>
            <a:endParaRPr lang="en-NZ" sz="17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careless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9451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9900" b="1" dirty="0" smtClean="0">
                <a:solidFill>
                  <a:srgbClr val="FF0000"/>
                </a:solidFill>
                <a:latin typeface="Comic Sans MS" pitchFamily="66" charset="0"/>
              </a:rPr>
              <a:t>ground</a:t>
            </a:r>
            <a:endParaRPr lang="en-NZ" sz="19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230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23900" b="1" dirty="0" smtClean="0">
                <a:solidFill>
                  <a:srgbClr val="FF0000"/>
                </a:solidFill>
                <a:latin typeface="Comic Sans MS" pitchFamily="66" charset="0"/>
              </a:rPr>
              <a:t>guard</a:t>
            </a:r>
            <a:endParaRPr lang="en-NZ" sz="23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healthy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20800" b="1" dirty="0" smtClean="0">
                <a:solidFill>
                  <a:srgbClr val="FF0000"/>
                </a:solidFill>
                <a:latin typeface="Comic Sans MS" pitchFamily="66" charset="0"/>
              </a:rPr>
              <a:t>height</a:t>
            </a:r>
            <a:endParaRPr lang="en-NZ" sz="20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4639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activity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27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7300" b="1" dirty="0" smtClean="0">
                <a:solidFill>
                  <a:srgbClr val="FF0000"/>
                </a:solidFill>
                <a:latin typeface="Comic Sans MS" pitchFamily="66" charset="0"/>
              </a:rPr>
              <a:t>hospital</a:t>
            </a:r>
            <a:endParaRPr lang="en-NZ" sz="17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08" y="31709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ordinary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19900" b="1" dirty="0" smtClean="0">
                <a:solidFill>
                  <a:srgbClr val="FF0000"/>
                </a:solidFill>
                <a:latin typeface="Comic Sans MS" pitchFamily="66" charset="0"/>
              </a:rPr>
              <a:t>opposite</a:t>
            </a:r>
            <a:endParaRPr lang="en-NZ" sz="19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25900" b="1" dirty="0" smtClean="0">
                <a:solidFill>
                  <a:srgbClr val="FF0000"/>
                </a:solidFill>
                <a:latin typeface="Comic Sans MS" pitchFamily="66" charset="0"/>
              </a:rPr>
              <a:t>parents</a:t>
            </a:r>
            <a:endParaRPr lang="en-NZ" sz="25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9072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picked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1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7300" b="1" dirty="0" smtClean="0">
                <a:solidFill>
                  <a:srgbClr val="FF0000"/>
                </a:solidFill>
                <a:latin typeface="Comic Sans MS" pitchFamily="66" charset="0"/>
              </a:rPr>
              <a:t>question</a:t>
            </a:r>
            <a:endParaRPr lang="en-NZ" sz="17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quietly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25900" b="1" dirty="0" smtClean="0">
                <a:solidFill>
                  <a:srgbClr val="FF0000"/>
                </a:solidFill>
                <a:latin typeface="Comic Sans MS" pitchFamily="66" charset="0"/>
              </a:rPr>
              <a:t>quite</a:t>
            </a:r>
            <a:endParaRPr lang="en-NZ" sz="25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6033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remember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reply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7300" b="1" dirty="0" smtClean="0">
                <a:solidFill>
                  <a:srgbClr val="FF0000"/>
                </a:solidFill>
                <a:latin typeface="Comic Sans MS" pitchFamily="66" charset="0"/>
              </a:rPr>
              <a:t>address</a:t>
            </a:r>
            <a:endParaRPr lang="en-NZ" sz="17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58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9900" b="1" dirty="0" smtClean="0">
                <a:solidFill>
                  <a:srgbClr val="FF0000"/>
                </a:solidFill>
                <a:latin typeface="Comic Sans MS" pitchFamily="66" charset="0"/>
              </a:rPr>
              <a:t>rescue</a:t>
            </a:r>
            <a:endParaRPr lang="en-NZ" sz="19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smtClean="0">
                <a:solidFill>
                  <a:srgbClr val="FF0000"/>
                </a:solidFill>
                <a:latin typeface="Comic Sans MS" pitchFamily="66" charset="0"/>
              </a:rPr>
              <a:t>science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adventure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arrange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6450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arrival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14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beaten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25" y="28037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5700" b="1" dirty="0" smtClean="0">
                <a:solidFill>
                  <a:srgbClr val="FF0000"/>
                </a:solidFill>
                <a:latin typeface="Comic Sans MS" pitchFamily="66" charset="0"/>
              </a:rPr>
              <a:t>beautiful</a:t>
            </a:r>
            <a:endParaRPr lang="en-NZ" sz="157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50</Words>
  <Application>Microsoft Office PowerPoint</Application>
  <PresentationFormat>On-screen Show (4:3)</PresentationFormat>
  <Paragraphs>49</Paragraphs>
  <Slides>41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 Awamutu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Rumble</dc:title>
  <dc:creator>Katie Goodridge</dc:creator>
  <cp:lastModifiedBy>Library</cp:lastModifiedBy>
  <cp:revision>34</cp:revision>
  <dcterms:created xsi:type="dcterms:W3CDTF">2011-08-23T22:45:34Z</dcterms:created>
  <dcterms:modified xsi:type="dcterms:W3CDTF">2012-09-27T08:48:27Z</dcterms:modified>
</cp:coreProperties>
</file>