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96" r:id="rId17"/>
    <p:sldId id="273" r:id="rId18"/>
    <p:sldId id="274" r:id="rId19"/>
    <p:sldId id="275" r:id="rId20"/>
    <p:sldId id="276" r:id="rId21"/>
    <p:sldId id="277" r:id="rId22"/>
    <p:sldId id="311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312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98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01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06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06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54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56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59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688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057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14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93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708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ock Jams - Lets Get Ready To Rumbl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00" end="193808.0625"/>
                  <p14:fade out="16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5733256"/>
            <a:ext cx="609600" cy="609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27584" y="548680"/>
            <a:ext cx="7772400" cy="3384376"/>
          </a:xfrm>
          <a:prstGeom prst="rect">
            <a:avLst/>
          </a:prstGeom>
        </p:spPr>
        <p:txBody>
          <a:bodyPr vert="horz" lIns="45720" tIns="0" rIns="45720" bIns="0" anchor="b">
            <a:normAutofit fontScale="975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NZ" sz="12000" dirty="0" smtClean="0">
                <a:solidFill>
                  <a:srgbClr val="FF0000"/>
                </a:solidFill>
                <a:latin typeface="Comic Sans MS" pitchFamily="66" charset="0"/>
              </a:rPr>
              <a:t>Word Rumble</a:t>
            </a:r>
            <a:endParaRPr lang="en-NZ" sz="1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3528" y="4221088"/>
            <a:ext cx="8640960" cy="1584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en-NZ" sz="5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Let’s get ready to rumble!!!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lang="en-NZ" sz="5000" dirty="0" smtClean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Set </a:t>
            </a:r>
            <a:r>
              <a:rPr lang="en-NZ" sz="5000" dirty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J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646" y="332655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2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25000" b="1" dirty="0" smtClean="0">
                <a:solidFill>
                  <a:srgbClr val="FF0000"/>
                </a:solidFill>
                <a:latin typeface="Comic Sans MS" pitchFamily="66" charset="0"/>
              </a:rPr>
              <a:t>basket</a:t>
            </a: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basketball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blanket</a:t>
            </a:r>
            <a:endParaRPr lang="en-NZ" sz="1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build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6814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28700" b="1" dirty="0" smtClean="0">
                <a:solidFill>
                  <a:srgbClr val="FF0000"/>
                </a:solidFill>
                <a:latin typeface="Comic Sans MS" pitchFamily="66" charset="0"/>
              </a:rPr>
              <a:t>built</a:t>
            </a:r>
            <a:endParaRPr lang="en-NZ" sz="287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28700" b="1" dirty="0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NZ" sz="28700" b="1" dirty="0" smtClean="0">
                <a:solidFill>
                  <a:srgbClr val="FF0000"/>
                </a:solidFill>
                <a:latin typeface="Comic Sans MS" pitchFamily="66" charset="0"/>
              </a:rPr>
              <a:t>an’t</a:t>
            </a:r>
            <a:endParaRPr lang="en-NZ" sz="287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44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door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finished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hole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hour</a:t>
            </a:r>
            <a:endParaRPr lang="en-NZ" sz="36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ache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4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however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knife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many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23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4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791" y="16288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quarter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room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side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9451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somebody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230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someone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square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still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4639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allow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27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25000" b="1" dirty="0" smtClean="0">
                <a:solidFill>
                  <a:srgbClr val="FF0000"/>
                </a:solidFill>
                <a:latin typeface="Comic Sans MS" pitchFamily="66" charset="0"/>
              </a:rPr>
              <a:t>thing</a:t>
            </a: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08" y="31709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think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though</a:t>
            </a:r>
            <a:endParaRPr lang="en-NZ" sz="1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25900" b="1" dirty="0" smtClean="0">
                <a:solidFill>
                  <a:srgbClr val="FF0000"/>
                </a:solidFill>
                <a:latin typeface="Comic Sans MS" pitchFamily="66" charset="0"/>
              </a:rPr>
              <a:t>thought</a:t>
            </a:r>
            <a:endParaRPr lang="en-NZ" sz="25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9072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through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1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7300" b="1" dirty="0" smtClean="0">
                <a:solidFill>
                  <a:srgbClr val="FF0000"/>
                </a:solidFill>
                <a:latin typeface="Comic Sans MS" pitchFamily="66" charset="0"/>
              </a:rPr>
              <a:t>Monday</a:t>
            </a:r>
            <a:endParaRPr lang="en-NZ" sz="17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Tuesday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2500" b="1" dirty="0" smtClean="0">
                <a:solidFill>
                  <a:srgbClr val="FF0000"/>
                </a:solidFill>
                <a:latin typeface="Comic Sans MS" pitchFamily="66" charset="0"/>
              </a:rPr>
              <a:t>Wednesday</a:t>
            </a:r>
            <a:endParaRPr lang="en-NZ" sz="12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6033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Thursday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Friday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alive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58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Saturday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Sunda</a:t>
            </a: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altogether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assembly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6450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balance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14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ballet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25" y="28037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5700" b="1" dirty="0" smtClean="0">
                <a:solidFill>
                  <a:srgbClr val="FF0000"/>
                </a:solidFill>
                <a:latin typeface="Comic Sans MS" pitchFamily="66" charset="0"/>
              </a:rPr>
              <a:t>barbeque</a:t>
            </a:r>
            <a:endParaRPr lang="en-NZ" sz="157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50</Words>
  <Application>Microsoft Office PowerPoint</Application>
  <PresentationFormat>On-screen Show (4:3)</PresentationFormat>
  <Paragraphs>49</Paragraphs>
  <Slides>41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 Awamutu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Rumble</dc:title>
  <dc:creator>Katie Goodridge</dc:creator>
  <cp:lastModifiedBy>Library</cp:lastModifiedBy>
  <cp:revision>32</cp:revision>
  <dcterms:created xsi:type="dcterms:W3CDTF">2011-08-23T22:45:34Z</dcterms:created>
  <dcterms:modified xsi:type="dcterms:W3CDTF">2012-09-27T08:38:13Z</dcterms:modified>
</cp:coreProperties>
</file>