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2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I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became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bedroom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believe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boxes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breakfast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bubble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bullet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beginning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behind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calm</a:t>
            </a:r>
            <a:endParaRPr lang="en-NZ" sz="36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air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decided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finally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getting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91" y="16288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happened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hello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hobbies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hope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hoping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I’ll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I’m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accident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It’s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instead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interesting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invent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shopping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special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1600" b="1" dirty="0" smtClean="0">
                <a:solidFill>
                  <a:srgbClr val="FF0000"/>
                </a:solidFill>
                <a:latin typeface="Comic Sans MS" pitchFamily="66" charset="0"/>
              </a:rPr>
              <a:t>squirt</a:t>
            </a:r>
            <a:endParaRPr lang="en-NZ" sz="2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summer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trouble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add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twelve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twenty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altogether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arrive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awful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awoke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3100" b="1" dirty="0" smtClean="0">
                <a:solidFill>
                  <a:srgbClr val="FF0000"/>
                </a:solidFill>
                <a:latin typeface="Comic Sans MS" pitchFamily="66" charset="0"/>
              </a:rPr>
              <a:t>backwards</a:t>
            </a:r>
            <a:endParaRPr lang="en-NZ" sz="13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50</Words>
  <Application>Microsoft Office PowerPoint</Application>
  <PresentationFormat>On-screen Show (4:3)</PresentationFormat>
  <Paragraphs>43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30</cp:revision>
  <dcterms:created xsi:type="dcterms:W3CDTF">2011-08-23T22:45:34Z</dcterms:created>
  <dcterms:modified xsi:type="dcterms:W3CDTF">2012-09-27T08:26:11Z</dcterms:modified>
</cp:coreProperties>
</file>