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27/09/2012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banana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brown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bathroom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burst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cushion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customer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difficult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dinosaur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even</a:t>
            </a:r>
            <a:endParaRPr lang="en-NZ" sz="36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everything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able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face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fastest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fault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few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gigantic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naughty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photograph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pie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4000" b="1" dirty="0" smtClean="0">
                <a:solidFill>
                  <a:srgbClr val="FF0000"/>
                </a:solidFill>
                <a:latin typeface="Comic Sans MS" pitchFamily="66" charset="0"/>
              </a:rPr>
              <a:t>piece</a:t>
            </a:r>
            <a:endParaRPr lang="en-NZ" sz="2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4200" b="1" dirty="0" smtClean="0">
                <a:solidFill>
                  <a:srgbClr val="FF0000"/>
                </a:solidFill>
                <a:latin typeface="Comic Sans MS" pitchFamily="66" charset="0"/>
              </a:rPr>
              <a:t>pizza</a:t>
            </a:r>
            <a:endParaRPr lang="en-NZ" sz="24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afraid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pyjamas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replied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tired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wait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when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900" b="1" dirty="0" smtClean="0">
                <a:solidFill>
                  <a:srgbClr val="FF0000"/>
                </a:solidFill>
                <a:latin typeface="Comic Sans MS" pitchFamily="66" charset="0"/>
              </a:rPr>
              <a:t>which</a:t>
            </a:r>
            <a:endParaRPr lang="en-NZ" sz="25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while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weird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work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afternoon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world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ou’re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afterwards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alike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alright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bu</a:t>
            </a: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8800" b="1" dirty="0" smtClean="0">
                <a:solidFill>
                  <a:srgbClr val="FF0000"/>
                </a:solidFill>
                <a:latin typeface="Comic Sans MS" pitchFamily="66" charset="0"/>
              </a:rPr>
              <a:t>baking</a:t>
            </a:r>
            <a:endParaRPr lang="en-NZ" sz="18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50</Words>
  <Application>Microsoft Office PowerPoint</Application>
  <PresentationFormat>On-screen Show (4:3)</PresentationFormat>
  <Paragraphs>43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28</cp:revision>
  <dcterms:created xsi:type="dcterms:W3CDTF">2011-08-23T22:45:34Z</dcterms:created>
  <dcterms:modified xsi:type="dcterms:W3CDTF">2012-09-27T08:08:55Z</dcterms:modified>
</cp:coreProperties>
</file>