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11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1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G</a:t>
            </a:r>
            <a:endParaRPr lang="en-NZ" sz="5000" dirty="0">
              <a:solidFill>
                <a:sysClr val="window" lastClr="FFFFFF">
                  <a:lumMod val="75000"/>
                </a:sys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climb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deep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dry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excuse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fruit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heavy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err="1" smtClean="0">
                <a:solidFill>
                  <a:srgbClr val="FF0000"/>
                </a:solidFill>
                <a:latin typeface="Comic Sans MS" pitchFamily="66" charset="0"/>
              </a:rPr>
              <a:t>icecream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laugh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left</a:t>
            </a:r>
            <a:endParaRPr lang="en-NZ" sz="36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lesson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against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listen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live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lost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lucky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minutes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mountain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mouth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nearly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4000" b="1" dirty="0" smtClean="0">
                <a:solidFill>
                  <a:srgbClr val="FF0000"/>
                </a:solidFill>
                <a:latin typeface="Comic Sans MS" pitchFamily="66" charset="0"/>
              </a:rPr>
              <a:t>north</a:t>
            </a:r>
            <a:endParaRPr lang="en-NZ" sz="2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4200" b="1" dirty="0" smtClean="0">
                <a:solidFill>
                  <a:srgbClr val="FF0000"/>
                </a:solidFill>
                <a:latin typeface="Comic Sans MS" pitchFamily="66" charset="0"/>
              </a:rPr>
              <a:t>oldest</a:t>
            </a:r>
            <a:endParaRPr lang="en-NZ" sz="24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anyone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orange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paint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5900" b="1" dirty="0" smtClean="0">
                <a:solidFill>
                  <a:srgbClr val="FF0000"/>
                </a:solidFill>
                <a:latin typeface="Comic Sans MS" pitchFamily="66" charset="0"/>
              </a:rPr>
              <a:t>picnic</a:t>
            </a:r>
            <a:endParaRPr lang="en-NZ" sz="25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pink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plenty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1600" b="1" dirty="0" smtClean="0">
                <a:solidFill>
                  <a:srgbClr val="FF0000"/>
                </a:solidFill>
                <a:latin typeface="Comic Sans MS" pitchFamily="66" charset="0"/>
              </a:rPr>
              <a:t>scared</a:t>
            </a:r>
            <a:endParaRPr lang="en-NZ" sz="2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south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throw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tonight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travel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answer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visit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wish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biggest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break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bottom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carry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centre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50</Words>
  <Application>Microsoft Office PowerPoint</Application>
  <PresentationFormat>On-screen Show (4:3)</PresentationFormat>
  <Paragraphs>43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26</cp:revision>
  <dcterms:created xsi:type="dcterms:W3CDTF">2011-08-23T22:45:34Z</dcterms:created>
  <dcterms:modified xsi:type="dcterms:W3CDTF">2012-09-27T07:54:49Z</dcterms:modified>
</cp:coreProperties>
</file>