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enjoy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everyone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garden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goodbye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gone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half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having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head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inside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t’s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already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lady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later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leave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life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milk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near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noise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number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200" b="1" dirty="0" smtClean="0">
                <a:solidFill>
                  <a:srgbClr val="FF0000"/>
                </a:solidFill>
                <a:latin typeface="Comic Sans MS" pitchFamily="66" charset="0"/>
              </a:rPr>
              <a:t>often</a:t>
            </a:r>
            <a:endParaRPr lang="en-NZ" sz="2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another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onto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paper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really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those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tries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under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until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water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below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between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earth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easily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24</cp:revision>
  <dcterms:created xsi:type="dcterms:W3CDTF">2011-08-23T22:45:34Z</dcterms:created>
  <dcterms:modified xsi:type="dcterms:W3CDTF">2012-09-27T07:43:56Z</dcterms:modified>
</cp:coreProperties>
</file>