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1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1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26/09/2012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E</a:t>
            </a:r>
            <a:endParaRPr kumimoji="0" lang="en-NZ" sz="5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75000"/>
                </a:sys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began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clock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eyes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family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following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finish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grandma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grandpa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great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happy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along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light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money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outside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place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please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round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second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show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500" b="1" dirty="0" smtClean="0">
                <a:solidFill>
                  <a:srgbClr val="FF0000"/>
                </a:solidFill>
                <a:latin typeface="Comic Sans MS" pitchFamily="66" charset="0"/>
              </a:rPr>
              <a:t>something</a:t>
            </a:r>
            <a:endParaRPr lang="en-NZ" sz="14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4000" b="1" dirty="0" smtClean="0">
                <a:solidFill>
                  <a:srgbClr val="FF0000"/>
                </a:solidFill>
                <a:latin typeface="Comic Sans MS" pitchFamily="66" charset="0"/>
              </a:rPr>
              <a:t>sometimes</a:t>
            </a:r>
            <a:endParaRPr lang="en-NZ" sz="1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almost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stopped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suddenly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swimming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today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together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tomorrow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uncle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walk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window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where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also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word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year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animals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any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around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aunty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balloon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50</Words>
  <Application>Microsoft Office PowerPoint</Application>
  <PresentationFormat>On-screen Show (4:3)</PresentationFormat>
  <Paragraphs>43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23</cp:revision>
  <dcterms:created xsi:type="dcterms:W3CDTF">2011-08-23T22:45:34Z</dcterms:created>
  <dcterms:modified xsi:type="dcterms:W3CDTF">2012-09-26T02:50:23Z</dcterms:modified>
</cp:coreProperties>
</file>