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D</a:t>
            </a:r>
            <a:endParaRPr kumimoji="0" lang="en-NZ" sz="5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clothes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5000" b="1" dirty="0" smtClean="0">
                <a:solidFill>
                  <a:srgbClr val="FF0000"/>
                </a:solidFill>
                <a:latin typeface="Comic Sans MS" pitchFamily="66" charset="0"/>
              </a:rPr>
              <a:t>different</a:t>
            </a:r>
            <a:endParaRPr lang="en-NZ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does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during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first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found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heard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high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I’m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000" b="1" dirty="0" smtClean="0">
                <a:solidFill>
                  <a:srgbClr val="FF0000"/>
                </a:solidFill>
                <a:latin typeface="Comic Sans MS" pitchFamily="66" charset="0"/>
              </a:rPr>
              <a:t>important</a:t>
            </a:r>
            <a:endParaRPr lang="en-NZ" sz="1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above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into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jump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Mrs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morning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much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ne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ver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one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only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open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across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out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red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shout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small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000" b="1" dirty="0" smtClean="0">
                <a:solidFill>
                  <a:srgbClr val="FF0000"/>
                </a:solidFill>
                <a:latin typeface="Comic Sans MS" pitchFamily="66" charset="0"/>
              </a:rPr>
              <a:t>themselves</a:t>
            </a:r>
            <a:endParaRPr lang="en-NZ" sz="1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they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told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urn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upon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us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asked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would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why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ball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igger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brought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change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children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50</Words>
  <Application>Microsoft Office PowerPoint</Application>
  <PresentationFormat>On-screen Show (4:3)</PresentationFormat>
  <Paragraphs>43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21</cp:revision>
  <dcterms:created xsi:type="dcterms:W3CDTF">2011-08-23T22:45:34Z</dcterms:created>
  <dcterms:modified xsi:type="dcterms:W3CDTF">2012-09-26T00:54:48Z</dcterms:modified>
</cp:coreProperties>
</file>