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4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C</a:t>
            </a:r>
            <a:endParaRPr kumimoji="0" lang="en-NZ" sz="5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bee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birthday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brother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sister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coming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over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myself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new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can’t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could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always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don’t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each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ever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every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hold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friend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I’ve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just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kind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feel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asleep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let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most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more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forgo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bring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your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our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off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once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want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lunch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push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knew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33" y="318387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know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them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things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time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7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very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better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put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32" y="33962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soon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long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smtClean="0">
                <a:solidFill>
                  <a:srgbClr val="FF0000"/>
                </a:solidFill>
                <a:latin typeface="Comic Sans MS" pitchFamily="66" charset="0"/>
              </a:rPr>
              <a:t>another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night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house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their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were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60</Words>
  <Application>Microsoft Office PowerPoint</Application>
  <PresentationFormat>On-screen Show (4:3)</PresentationFormat>
  <Paragraphs>53</Paragraphs>
  <Slides>51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19</cp:revision>
  <dcterms:created xsi:type="dcterms:W3CDTF">2011-08-23T22:45:34Z</dcterms:created>
  <dcterms:modified xsi:type="dcterms:W3CDTF">2012-09-26T00:43:29Z</dcterms:modified>
</cp:coreProperties>
</file>