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11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12" r:id="rId53"/>
    <p:sldId id="307" r:id="rId54"/>
    <p:sldId id="308" r:id="rId55"/>
    <p:sldId id="309" r:id="rId56"/>
    <p:sldId id="31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B</a:t>
            </a:r>
            <a:endParaRPr kumimoji="0" lang="en-NZ" sz="5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75000"/>
                </a:sys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ran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away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baby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mother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father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day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good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they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him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his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this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got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get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girl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out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again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run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her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about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help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came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with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too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there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end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hide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last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now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will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old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goes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because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some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next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school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not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33" y="318387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than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but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best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that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37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fun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where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bag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132" y="33962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from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do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did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back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9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what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or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cake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love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down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after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then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little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65</Words>
  <Application>Microsoft Office PowerPoint</Application>
  <PresentationFormat>On-screen Show (4:3)</PresentationFormat>
  <Paragraphs>58</Paragraphs>
  <Slides>56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17</cp:revision>
  <dcterms:created xsi:type="dcterms:W3CDTF">2011-08-23T22:45:34Z</dcterms:created>
  <dcterms:modified xsi:type="dcterms:W3CDTF">2012-09-26T00:03:27Z</dcterms:modified>
</cp:coreProperties>
</file>