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4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A</a:t>
            </a:r>
            <a:endParaRPr kumimoji="0" lang="en-NZ" sz="5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went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mum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dad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go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up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look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like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big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going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are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she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am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for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here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sai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was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bu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made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you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come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play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have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3" y="318387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had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saw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and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see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7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home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32" y="33962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has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to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60</Words>
  <Application>Microsoft Office PowerPoint</Application>
  <PresentationFormat>On-screen Show (4:3)</PresentationFormat>
  <Paragraphs>53</Paragraphs>
  <Slides>51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18</cp:revision>
  <dcterms:created xsi:type="dcterms:W3CDTF">2011-08-23T22:45:34Z</dcterms:created>
  <dcterms:modified xsi:type="dcterms:W3CDTF">2012-09-26T00:35:24Z</dcterms:modified>
</cp:coreProperties>
</file>