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O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business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capsule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cardboard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caught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800" b="1" dirty="0" smtClean="0">
                <a:solidFill>
                  <a:srgbClr val="FF0000"/>
                </a:solidFill>
                <a:latin typeface="Comic Sans MS" pitchFamily="66" charset="0"/>
              </a:rPr>
              <a:t>cause</a:t>
            </a:r>
            <a:endParaRPr lang="en-NZ" sz="25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circle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decision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design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1500" b="1" dirty="0" err="1" smtClean="0">
                <a:solidFill>
                  <a:srgbClr val="FF0000"/>
                </a:solidFill>
                <a:latin typeface="Comic Sans MS" pitchFamily="66" charset="0"/>
              </a:rPr>
              <a:t>encyclopedia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especially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accidently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fortunate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government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growth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grateful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handkerchief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invention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1600" b="1" dirty="0" smtClean="0">
                <a:solidFill>
                  <a:srgbClr val="FF0000"/>
                </a:solidFill>
                <a:latin typeface="Comic Sans MS" pitchFamily="66" charset="0"/>
              </a:rPr>
              <a:t>investigate</a:t>
            </a:r>
            <a:endParaRPr lang="en-NZ" sz="1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jewellery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journey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knowledge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advantage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language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leisure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9800" b="1" dirty="0" smtClean="0">
                <a:solidFill>
                  <a:srgbClr val="FF0000"/>
                </a:solidFill>
                <a:latin typeface="Comic Sans MS" pitchFamily="66" charset="0"/>
              </a:rPr>
              <a:t>manufacture</a:t>
            </a:r>
            <a:endParaRPr lang="en-NZ" sz="9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measure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4600" b="1" dirty="0" smtClean="0">
                <a:solidFill>
                  <a:srgbClr val="FF0000"/>
                </a:solidFill>
                <a:latin typeface="Comic Sans MS" pitchFamily="66" charset="0"/>
              </a:rPr>
              <a:t>necessary</a:t>
            </a:r>
            <a:endParaRPr lang="en-NZ" sz="14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neighbourhood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preparation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population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1600" b="1" dirty="0" smtClean="0">
                <a:solidFill>
                  <a:srgbClr val="FF0000"/>
                </a:solidFill>
                <a:latin typeface="Comic Sans MS" pitchFamily="66" charset="0"/>
              </a:rPr>
              <a:t>quality</a:t>
            </a:r>
            <a:endParaRPr lang="en-NZ" sz="2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700" b="1" dirty="0" smtClean="0">
                <a:solidFill>
                  <a:srgbClr val="FF0000"/>
                </a:solidFill>
                <a:latin typeface="Comic Sans MS" pitchFamily="66" charset="0"/>
              </a:rPr>
              <a:t>quantity</a:t>
            </a:r>
            <a:endParaRPr lang="en-NZ" sz="16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ancient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21000" b="1" dirty="0" smtClean="0">
                <a:solidFill>
                  <a:srgbClr val="FF0000"/>
                </a:solidFill>
                <a:latin typeface="Comic Sans MS" pitchFamily="66" charset="0"/>
              </a:rPr>
              <a:t>regular</a:t>
            </a:r>
            <a:endParaRPr lang="en-NZ" sz="21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6700" b="1" dirty="0" smtClean="0">
                <a:solidFill>
                  <a:srgbClr val="FF0000"/>
                </a:solidFill>
                <a:latin typeface="Comic Sans MS" pitchFamily="66" charset="0"/>
              </a:rPr>
              <a:t>succeed</a:t>
            </a:r>
            <a:endParaRPr lang="en-NZ" sz="16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anxious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appearance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argue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argument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behaviour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50</Words>
  <Application>Microsoft Office PowerPoint</Application>
  <PresentationFormat>On-screen Show (4:3)</PresentationFormat>
  <Paragraphs>49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41</cp:revision>
  <dcterms:created xsi:type="dcterms:W3CDTF">2011-08-23T22:45:34Z</dcterms:created>
  <dcterms:modified xsi:type="dcterms:W3CDTF">2012-09-27T22:25:36Z</dcterms:modified>
</cp:coreProperties>
</file>